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Lst>
  <p:sldSz cx="30267275" cy="427942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2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67"/>
    <p:restoredTop sz="94690"/>
  </p:normalViewPr>
  <p:slideViewPr>
    <p:cSldViewPr snapToGrid="0">
      <p:cViewPr>
        <p:scale>
          <a:sx n="20" d="100"/>
          <a:sy n="20" d="100"/>
        </p:scale>
        <p:origin x="320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3D2-9C40-A9D3-BBEE98EB86FB}"/>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3D2-9C40-A9D3-BBEE98EB86FB}"/>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3D2-9C40-A9D3-BBEE98EB86FB}"/>
            </c:ext>
          </c:extLst>
        </c:ser>
        <c:dLbls>
          <c:showLegendKey val="0"/>
          <c:showVal val="0"/>
          <c:showCatName val="0"/>
          <c:showSerName val="0"/>
          <c:showPercent val="0"/>
          <c:showBubbleSize val="0"/>
        </c:dLbls>
        <c:smooth val="0"/>
        <c:axId val="1206348592"/>
        <c:axId val="1206225360"/>
      </c:lineChart>
      <c:catAx>
        <c:axId val="120634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6225360"/>
        <c:crosses val="autoZero"/>
        <c:auto val="1"/>
        <c:lblAlgn val="ctr"/>
        <c:lblOffset val="100"/>
        <c:noMultiLvlLbl val="0"/>
      </c:catAx>
      <c:valAx>
        <c:axId val="1206225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634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7003597"/>
            <a:ext cx="25727184" cy="14898735"/>
          </a:xfrm>
        </p:spPr>
        <p:txBody>
          <a:bodyPr anchor="b"/>
          <a:lstStyle>
            <a:lvl1pPr algn="ctr">
              <a:defRPr sz="19861"/>
            </a:lvl1pPr>
          </a:lstStyle>
          <a:p>
            <a:r>
              <a:rPr lang="en-US"/>
              <a:t>Click to edit Master title style</a:t>
            </a:r>
            <a:endParaRPr lang="en-US" dirty="0"/>
          </a:p>
        </p:txBody>
      </p:sp>
      <p:sp>
        <p:nvSpPr>
          <p:cNvPr id="3" name="Subtitle 2"/>
          <p:cNvSpPr>
            <a:spLocks noGrp="1"/>
          </p:cNvSpPr>
          <p:nvPr>
            <p:ph type="subTitle" idx="1"/>
          </p:nvPr>
        </p:nvSpPr>
        <p:spPr>
          <a:xfrm>
            <a:off x="3783410" y="22476884"/>
            <a:ext cx="22700456" cy="10332032"/>
          </a:xfrm>
        </p:spPr>
        <p:txBody>
          <a:bodyPr/>
          <a:lstStyle>
            <a:lvl1pPr marL="0" indent="0" algn="ctr">
              <a:buNone/>
              <a:defRPr sz="7944"/>
            </a:lvl1pPr>
            <a:lvl2pPr marL="1513378" indent="0" algn="ctr">
              <a:buNone/>
              <a:defRPr sz="6620"/>
            </a:lvl2pPr>
            <a:lvl3pPr marL="3026755" indent="0" algn="ctr">
              <a:buNone/>
              <a:defRPr sz="5958"/>
            </a:lvl3pPr>
            <a:lvl4pPr marL="4540133" indent="0" algn="ctr">
              <a:buNone/>
              <a:defRPr sz="5296"/>
            </a:lvl4pPr>
            <a:lvl5pPr marL="6053511" indent="0" algn="ctr">
              <a:buNone/>
              <a:defRPr sz="5296"/>
            </a:lvl5pPr>
            <a:lvl6pPr marL="7566889" indent="0" algn="ctr">
              <a:buNone/>
              <a:defRPr sz="5296"/>
            </a:lvl6pPr>
            <a:lvl7pPr marL="9080266" indent="0" algn="ctr">
              <a:buNone/>
              <a:defRPr sz="5296"/>
            </a:lvl7pPr>
            <a:lvl8pPr marL="10593644" indent="0" algn="ctr">
              <a:buNone/>
              <a:defRPr sz="5296"/>
            </a:lvl8pPr>
            <a:lvl9pPr marL="12107022" indent="0" algn="ctr">
              <a:buNone/>
              <a:defRPr sz="52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52B192-5E32-3448-BA7B-62A15F98500A}"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pic>
        <p:nvPicPr>
          <p:cNvPr id="7" name="Picture 6" descr="A close up of a wood surface&#10;&#10;Description automatically generated">
            <a:extLst>
              <a:ext uri="{FF2B5EF4-FFF2-40B4-BE49-F238E27FC236}">
                <a16:creationId xmlns:a16="http://schemas.microsoft.com/office/drawing/2014/main" id="{78D20F11-5E08-7FA7-27C4-F24EA4CF27D1}"/>
              </a:ext>
            </a:extLst>
          </p:cNvPr>
          <p:cNvPicPr>
            <a:picLocks noChangeAspect="1"/>
          </p:cNvPicPr>
          <p:nvPr userDrawn="1"/>
        </p:nvPicPr>
        <p:blipFill>
          <a:blip r:embed="rId2">
            <a:alphaModFix amt="20000"/>
          </a:blip>
          <a:srcRect l="8626" b="6685"/>
          <a:stretch/>
        </p:blipFill>
        <p:spPr>
          <a:xfrm rot="16200000">
            <a:off x="-6335324" y="6191637"/>
            <a:ext cx="42884856" cy="30320346"/>
          </a:xfrm>
          <a:prstGeom prst="rect">
            <a:avLst/>
          </a:prstGeom>
        </p:spPr>
      </p:pic>
    </p:spTree>
    <p:extLst>
      <p:ext uri="{BB962C8B-B14F-4D97-AF65-F5344CB8AC3E}">
        <p14:creationId xmlns:p14="http://schemas.microsoft.com/office/powerpoint/2010/main" val="91225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2B192-5E32-3448-BA7B-62A15F98500A}"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373403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0020" y="2278397"/>
            <a:ext cx="6526381" cy="362661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0877" y="2278397"/>
            <a:ext cx="19200803" cy="362661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2B192-5E32-3448-BA7B-62A15F98500A}"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30605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2B192-5E32-3448-BA7B-62A15F98500A}"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85896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112" y="10668854"/>
            <a:ext cx="26105525" cy="17801211"/>
          </a:xfrm>
        </p:spPr>
        <p:txBody>
          <a:bodyPr anchor="b"/>
          <a:lstStyle>
            <a:lvl1pPr>
              <a:defRPr sz="19861"/>
            </a:lvl1pPr>
          </a:lstStyle>
          <a:p>
            <a:r>
              <a:rPr lang="en-US"/>
              <a:t>Click to edit Master title style</a:t>
            </a:r>
            <a:endParaRPr lang="en-US" dirty="0"/>
          </a:p>
        </p:txBody>
      </p:sp>
      <p:sp>
        <p:nvSpPr>
          <p:cNvPr id="3" name="Text Placeholder 2"/>
          <p:cNvSpPr>
            <a:spLocks noGrp="1"/>
          </p:cNvSpPr>
          <p:nvPr>
            <p:ph type="body" idx="1"/>
          </p:nvPr>
        </p:nvSpPr>
        <p:spPr>
          <a:xfrm>
            <a:off x="2065112" y="28638472"/>
            <a:ext cx="26105525" cy="9361236"/>
          </a:xfrm>
        </p:spPr>
        <p:txBody>
          <a:bodyPr/>
          <a:lstStyle>
            <a:lvl1pPr marL="0" indent="0">
              <a:buNone/>
              <a:defRPr sz="7944">
                <a:solidFill>
                  <a:schemeClr val="tx1">
                    <a:tint val="82000"/>
                  </a:schemeClr>
                </a:solidFill>
              </a:defRPr>
            </a:lvl1pPr>
            <a:lvl2pPr marL="1513378" indent="0">
              <a:buNone/>
              <a:defRPr sz="6620">
                <a:solidFill>
                  <a:schemeClr val="tx1">
                    <a:tint val="82000"/>
                  </a:schemeClr>
                </a:solidFill>
              </a:defRPr>
            </a:lvl2pPr>
            <a:lvl3pPr marL="3026755" indent="0">
              <a:buNone/>
              <a:defRPr sz="5958">
                <a:solidFill>
                  <a:schemeClr val="tx1">
                    <a:tint val="82000"/>
                  </a:schemeClr>
                </a:solidFill>
              </a:defRPr>
            </a:lvl3pPr>
            <a:lvl4pPr marL="4540133" indent="0">
              <a:buNone/>
              <a:defRPr sz="5296">
                <a:solidFill>
                  <a:schemeClr val="tx1">
                    <a:tint val="82000"/>
                  </a:schemeClr>
                </a:solidFill>
              </a:defRPr>
            </a:lvl4pPr>
            <a:lvl5pPr marL="6053511" indent="0">
              <a:buNone/>
              <a:defRPr sz="5296">
                <a:solidFill>
                  <a:schemeClr val="tx1">
                    <a:tint val="82000"/>
                  </a:schemeClr>
                </a:solidFill>
              </a:defRPr>
            </a:lvl5pPr>
            <a:lvl6pPr marL="7566889" indent="0">
              <a:buNone/>
              <a:defRPr sz="5296">
                <a:solidFill>
                  <a:schemeClr val="tx1">
                    <a:tint val="82000"/>
                  </a:schemeClr>
                </a:solidFill>
              </a:defRPr>
            </a:lvl6pPr>
            <a:lvl7pPr marL="9080266" indent="0">
              <a:buNone/>
              <a:defRPr sz="5296">
                <a:solidFill>
                  <a:schemeClr val="tx1">
                    <a:tint val="82000"/>
                  </a:schemeClr>
                </a:solidFill>
              </a:defRPr>
            </a:lvl7pPr>
            <a:lvl8pPr marL="10593644" indent="0">
              <a:buNone/>
              <a:defRPr sz="5296">
                <a:solidFill>
                  <a:schemeClr val="tx1">
                    <a:tint val="82000"/>
                  </a:schemeClr>
                </a:solidFill>
              </a:defRPr>
            </a:lvl8pPr>
            <a:lvl9pPr marL="12107022" indent="0">
              <a:buNone/>
              <a:defRPr sz="5296">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52B192-5E32-3448-BA7B-62A15F98500A}"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26180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0875" y="11391985"/>
            <a:ext cx="12863592"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2808" y="11391985"/>
            <a:ext cx="12863592"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52B192-5E32-3448-BA7B-62A15F98500A}"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376366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278406"/>
            <a:ext cx="26105525" cy="82715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4821" y="10490535"/>
            <a:ext cx="1280447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Click to edit Master text styles</a:t>
            </a:r>
          </a:p>
        </p:txBody>
      </p:sp>
      <p:sp>
        <p:nvSpPr>
          <p:cNvPr id="4" name="Content Placeholder 3"/>
          <p:cNvSpPr>
            <a:spLocks noGrp="1"/>
          </p:cNvSpPr>
          <p:nvPr>
            <p:ph sz="half" idx="2"/>
          </p:nvPr>
        </p:nvSpPr>
        <p:spPr>
          <a:xfrm>
            <a:off x="2084821" y="15631784"/>
            <a:ext cx="12804474"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2810" y="10490535"/>
            <a:ext cx="1286753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Click to edit Master text styles</a:t>
            </a:r>
          </a:p>
        </p:txBody>
      </p:sp>
      <p:sp>
        <p:nvSpPr>
          <p:cNvPr id="6" name="Content Placeholder 5"/>
          <p:cNvSpPr>
            <a:spLocks noGrp="1"/>
          </p:cNvSpPr>
          <p:nvPr>
            <p:ph sz="quarter" idx="4"/>
          </p:nvPr>
        </p:nvSpPr>
        <p:spPr>
          <a:xfrm>
            <a:off x="15322810" y="15631784"/>
            <a:ext cx="12867534"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52B192-5E32-3448-BA7B-62A15F98500A}" type="datetimeFigureOut">
              <a:rPr lang="en-US" smtClean="0"/>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4177949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52B192-5E32-3448-BA7B-62A15F98500A}" type="datetimeFigureOut">
              <a:rPr lang="en-US" smtClean="0"/>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276758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2B192-5E32-3448-BA7B-62A15F98500A}" type="datetimeFigureOut">
              <a:rPr lang="en-US" smtClean="0"/>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206404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Content Placeholder 2"/>
          <p:cNvSpPr>
            <a:spLocks noGrp="1"/>
          </p:cNvSpPr>
          <p:nvPr>
            <p:ph idx="1"/>
          </p:nvPr>
        </p:nvSpPr>
        <p:spPr>
          <a:xfrm>
            <a:off x="12867534" y="6161587"/>
            <a:ext cx="15322808" cy="30411646"/>
          </a:xfrm>
        </p:spPr>
        <p:txBody>
          <a:bodyPr/>
          <a:lstStyle>
            <a:lvl1pPr>
              <a:defRPr sz="10592"/>
            </a:lvl1pPr>
            <a:lvl2pPr>
              <a:defRPr sz="9268"/>
            </a:lvl2pPr>
            <a:lvl3pPr>
              <a:defRPr sz="7944"/>
            </a:lvl3pPr>
            <a:lvl4pPr>
              <a:defRPr sz="6620"/>
            </a:lvl4pPr>
            <a:lvl5pPr>
              <a:defRPr sz="6620"/>
            </a:lvl5pPr>
            <a:lvl6pPr>
              <a:defRPr sz="6620"/>
            </a:lvl6pPr>
            <a:lvl7pPr>
              <a:defRPr sz="6620"/>
            </a:lvl7pPr>
            <a:lvl8pPr>
              <a:defRPr sz="6620"/>
            </a:lvl8pPr>
            <a:lvl9pPr>
              <a:defRPr sz="6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Click to edit Master text styles</a:t>
            </a:r>
          </a:p>
        </p:txBody>
      </p:sp>
      <p:sp>
        <p:nvSpPr>
          <p:cNvPr id="5" name="Date Placeholder 4"/>
          <p:cNvSpPr>
            <a:spLocks noGrp="1"/>
          </p:cNvSpPr>
          <p:nvPr>
            <p:ph type="dt" sz="half" idx="10"/>
          </p:nvPr>
        </p:nvSpPr>
        <p:spPr/>
        <p:txBody>
          <a:bodyPr/>
          <a:lstStyle/>
          <a:p>
            <a:fld id="{E152B192-5E32-3448-BA7B-62A15F98500A}"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330904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67534" y="6161587"/>
            <a:ext cx="15322808" cy="30411646"/>
          </a:xfrm>
        </p:spPr>
        <p:txBody>
          <a:bodyPr anchor="t"/>
          <a:lstStyle>
            <a:lvl1pPr marL="0" indent="0">
              <a:buNone/>
              <a:defRPr sz="10592"/>
            </a:lvl1pPr>
            <a:lvl2pPr marL="1513378" indent="0">
              <a:buNone/>
              <a:defRPr sz="9268"/>
            </a:lvl2pPr>
            <a:lvl3pPr marL="3026755" indent="0">
              <a:buNone/>
              <a:defRPr sz="7944"/>
            </a:lvl3pPr>
            <a:lvl4pPr marL="4540133" indent="0">
              <a:buNone/>
              <a:defRPr sz="6620"/>
            </a:lvl4pPr>
            <a:lvl5pPr marL="6053511" indent="0">
              <a:buNone/>
              <a:defRPr sz="6620"/>
            </a:lvl5pPr>
            <a:lvl6pPr marL="7566889" indent="0">
              <a:buNone/>
              <a:defRPr sz="6620"/>
            </a:lvl6pPr>
            <a:lvl7pPr marL="9080266" indent="0">
              <a:buNone/>
              <a:defRPr sz="6620"/>
            </a:lvl7pPr>
            <a:lvl8pPr marL="10593644" indent="0">
              <a:buNone/>
              <a:defRPr sz="6620"/>
            </a:lvl8pPr>
            <a:lvl9pPr marL="12107022" indent="0">
              <a:buNone/>
              <a:defRPr sz="6620"/>
            </a:lvl9pPr>
          </a:lstStyle>
          <a:p>
            <a:r>
              <a:rPr lang="en-US"/>
              <a:t>Click icon to add picture</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Click to edit Master text styles</a:t>
            </a:r>
          </a:p>
        </p:txBody>
      </p:sp>
      <p:sp>
        <p:nvSpPr>
          <p:cNvPr id="5" name="Date Placeholder 4"/>
          <p:cNvSpPr>
            <a:spLocks noGrp="1"/>
          </p:cNvSpPr>
          <p:nvPr>
            <p:ph type="dt" sz="half" idx="10"/>
          </p:nvPr>
        </p:nvSpPr>
        <p:spPr/>
        <p:txBody>
          <a:bodyPr/>
          <a:lstStyle/>
          <a:p>
            <a:fld id="{E152B192-5E32-3448-BA7B-62A15F98500A}"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298508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0875" y="2278406"/>
            <a:ext cx="26105525" cy="82715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0875" y="11391985"/>
            <a:ext cx="26105525" cy="271525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0875" y="39663928"/>
            <a:ext cx="6810137" cy="2278397"/>
          </a:xfrm>
          <a:prstGeom prst="rect">
            <a:avLst/>
          </a:prstGeom>
        </p:spPr>
        <p:txBody>
          <a:bodyPr vert="horz" lIns="91440" tIns="45720" rIns="91440" bIns="45720" rtlCol="0" anchor="ctr"/>
          <a:lstStyle>
            <a:lvl1pPr algn="l">
              <a:defRPr sz="3972">
                <a:solidFill>
                  <a:schemeClr val="tx1">
                    <a:tint val="82000"/>
                  </a:schemeClr>
                </a:solidFill>
              </a:defRPr>
            </a:lvl1pPr>
          </a:lstStyle>
          <a:p>
            <a:fld id="{E152B192-5E32-3448-BA7B-62A15F98500A}" type="datetimeFigureOut">
              <a:rPr lang="en-US" smtClean="0"/>
              <a:t>4/9/2025</a:t>
            </a:fld>
            <a:endParaRPr lang="en-US"/>
          </a:p>
        </p:txBody>
      </p:sp>
      <p:sp>
        <p:nvSpPr>
          <p:cNvPr id="5" name="Footer Placeholder 4"/>
          <p:cNvSpPr>
            <a:spLocks noGrp="1"/>
          </p:cNvSpPr>
          <p:nvPr>
            <p:ph type="ftr" sz="quarter" idx="3"/>
          </p:nvPr>
        </p:nvSpPr>
        <p:spPr>
          <a:xfrm>
            <a:off x="10026035" y="39663928"/>
            <a:ext cx="10215205" cy="2278397"/>
          </a:xfrm>
          <a:prstGeom prst="rect">
            <a:avLst/>
          </a:prstGeom>
        </p:spPr>
        <p:txBody>
          <a:bodyPr vert="horz" lIns="91440" tIns="45720" rIns="91440" bIns="45720" rtlCol="0" anchor="ctr"/>
          <a:lstStyle>
            <a:lvl1pPr algn="ctr">
              <a:defRPr sz="3972">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1376263" y="39663928"/>
            <a:ext cx="6810137" cy="2278397"/>
          </a:xfrm>
          <a:prstGeom prst="rect">
            <a:avLst/>
          </a:prstGeom>
        </p:spPr>
        <p:txBody>
          <a:bodyPr vert="horz" lIns="91440" tIns="45720" rIns="91440" bIns="45720" rtlCol="0" anchor="ctr"/>
          <a:lstStyle>
            <a:lvl1pPr algn="r">
              <a:defRPr sz="3972">
                <a:solidFill>
                  <a:schemeClr val="tx1">
                    <a:tint val="82000"/>
                  </a:schemeClr>
                </a:solidFill>
              </a:defRPr>
            </a:lvl1pPr>
          </a:lstStyle>
          <a:p>
            <a:fld id="{4E56AC60-BB17-8741-A324-B86B41059213}" type="slidenum">
              <a:rPr lang="en-US" smtClean="0"/>
              <a:t>‹#›</a:t>
            </a:fld>
            <a:endParaRPr lang="en-US"/>
          </a:p>
        </p:txBody>
      </p:sp>
    </p:spTree>
    <p:extLst>
      <p:ext uri="{BB962C8B-B14F-4D97-AF65-F5344CB8AC3E}">
        <p14:creationId xmlns:p14="http://schemas.microsoft.com/office/powerpoint/2010/main" val="22750940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026755" rtl="0" eaLnBrk="1" latinLnBrk="0" hangingPunct="1">
        <a:lnSpc>
          <a:spcPct val="90000"/>
        </a:lnSpc>
        <a:spcBef>
          <a:spcPct val="0"/>
        </a:spcBef>
        <a:buNone/>
        <a:defRPr sz="14564" kern="1200">
          <a:solidFill>
            <a:schemeClr val="tx1"/>
          </a:solidFill>
          <a:latin typeface="+mj-lt"/>
          <a:ea typeface="+mj-ea"/>
          <a:cs typeface="+mj-cs"/>
        </a:defRPr>
      </a:lvl1pPr>
    </p:titleStyle>
    <p:bodyStyle>
      <a:lvl1pPr marL="756689" indent="-756689" algn="l" defTabSz="3026755" rtl="0" eaLnBrk="1" latinLnBrk="0" hangingPunct="1">
        <a:lnSpc>
          <a:spcPct val="90000"/>
        </a:lnSpc>
        <a:spcBef>
          <a:spcPts val="3310"/>
        </a:spcBef>
        <a:buFont typeface="Arial" panose="020B0604020202020204" pitchFamily="34" charset="0"/>
        <a:buChar char="•"/>
        <a:defRPr sz="9268" kern="1200">
          <a:solidFill>
            <a:schemeClr val="tx1"/>
          </a:solidFill>
          <a:latin typeface="+mn-lt"/>
          <a:ea typeface="+mn-ea"/>
          <a:cs typeface="+mn-cs"/>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p:bodyStyle>
    <p:otherStyle>
      <a:defPPr>
        <a:defRPr lang="en-US"/>
      </a:defPPr>
      <a:lvl1pPr marL="0" algn="l" defTabSz="3026755" rtl="0" eaLnBrk="1" latinLnBrk="0" hangingPunct="1">
        <a:defRPr sz="5958" kern="1200">
          <a:solidFill>
            <a:schemeClr val="tx1"/>
          </a:solidFill>
          <a:latin typeface="+mn-lt"/>
          <a:ea typeface="+mn-ea"/>
          <a:cs typeface="+mn-cs"/>
        </a:defRPr>
      </a:lvl1pPr>
      <a:lvl2pPr marL="1513378" algn="l" defTabSz="3026755" rtl="0" eaLnBrk="1" latinLnBrk="0" hangingPunct="1">
        <a:defRPr sz="5958" kern="1200">
          <a:solidFill>
            <a:schemeClr val="tx1"/>
          </a:solidFill>
          <a:latin typeface="+mn-lt"/>
          <a:ea typeface="+mn-ea"/>
          <a:cs typeface="+mn-cs"/>
        </a:defRPr>
      </a:lvl2pPr>
      <a:lvl3pPr marL="3026755" algn="l" defTabSz="3026755" rtl="0" eaLnBrk="1" latinLnBrk="0" hangingPunct="1">
        <a:defRPr sz="5958" kern="1200">
          <a:solidFill>
            <a:schemeClr val="tx1"/>
          </a:solidFill>
          <a:latin typeface="+mn-lt"/>
          <a:ea typeface="+mn-ea"/>
          <a:cs typeface="+mn-cs"/>
        </a:defRPr>
      </a:lvl3pPr>
      <a:lvl4pPr marL="4540133" algn="l" defTabSz="3026755" rtl="0" eaLnBrk="1" latinLnBrk="0" hangingPunct="1">
        <a:defRPr sz="5958" kern="1200">
          <a:solidFill>
            <a:schemeClr val="tx1"/>
          </a:solidFill>
          <a:latin typeface="+mn-lt"/>
          <a:ea typeface="+mn-ea"/>
          <a:cs typeface="+mn-cs"/>
        </a:defRPr>
      </a:lvl4pPr>
      <a:lvl5pPr marL="6053511" algn="l" defTabSz="3026755" rtl="0" eaLnBrk="1" latinLnBrk="0" hangingPunct="1">
        <a:defRPr sz="5958" kern="1200">
          <a:solidFill>
            <a:schemeClr val="tx1"/>
          </a:solidFill>
          <a:latin typeface="+mn-lt"/>
          <a:ea typeface="+mn-ea"/>
          <a:cs typeface="+mn-cs"/>
        </a:defRPr>
      </a:lvl5pPr>
      <a:lvl6pPr marL="7566889" algn="l" defTabSz="3026755" rtl="0" eaLnBrk="1" latinLnBrk="0" hangingPunct="1">
        <a:defRPr sz="5958" kern="1200">
          <a:solidFill>
            <a:schemeClr val="tx1"/>
          </a:solidFill>
          <a:latin typeface="+mn-lt"/>
          <a:ea typeface="+mn-ea"/>
          <a:cs typeface="+mn-cs"/>
        </a:defRPr>
      </a:lvl6pPr>
      <a:lvl7pPr marL="9080266" algn="l" defTabSz="3026755" rtl="0" eaLnBrk="1" latinLnBrk="0" hangingPunct="1">
        <a:defRPr sz="5958" kern="1200">
          <a:solidFill>
            <a:schemeClr val="tx1"/>
          </a:solidFill>
          <a:latin typeface="+mn-lt"/>
          <a:ea typeface="+mn-ea"/>
          <a:cs typeface="+mn-cs"/>
        </a:defRPr>
      </a:lvl7pPr>
      <a:lvl8pPr marL="10593644" algn="l" defTabSz="3026755" rtl="0" eaLnBrk="1" latinLnBrk="0" hangingPunct="1">
        <a:defRPr sz="5958" kern="1200">
          <a:solidFill>
            <a:schemeClr val="tx1"/>
          </a:solidFill>
          <a:latin typeface="+mn-lt"/>
          <a:ea typeface="+mn-ea"/>
          <a:cs typeface="+mn-cs"/>
        </a:defRPr>
      </a:lvl8pPr>
      <a:lvl9pPr marL="12107022" algn="l" defTabSz="3026755" rtl="0" eaLnBrk="1" latinLnBrk="0" hangingPunct="1">
        <a:defRPr sz="59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4.JP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93DF-43FF-BC2A-0DE3-10521518483C}"/>
              </a:ext>
            </a:extLst>
          </p:cNvPr>
          <p:cNvSpPr>
            <a:spLocks noGrp="1"/>
          </p:cNvSpPr>
          <p:nvPr>
            <p:ph type="ctrTitle"/>
          </p:nvPr>
        </p:nvSpPr>
        <p:spPr>
          <a:xfrm>
            <a:off x="1475111" y="405745"/>
            <a:ext cx="21135627" cy="2751078"/>
          </a:xfrm>
        </p:spPr>
        <p:txBody>
          <a:bodyPr>
            <a:normAutofit/>
          </a:bodyPr>
          <a:lstStyle/>
          <a:p>
            <a:pPr algn="l"/>
            <a:r>
              <a:rPr lang="en-US" sz="11500" b="1" dirty="0">
                <a:solidFill>
                  <a:schemeClr val="accent1">
                    <a:lumMod val="75000"/>
                  </a:schemeClr>
                </a:solidFill>
                <a:latin typeface="Proxima Nova Extrabold" panose="02000506030000020004" pitchFamily="2" charset="0"/>
              </a:rPr>
              <a:t>Poster Title Here</a:t>
            </a:r>
          </a:p>
        </p:txBody>
      </p:sp>
      <p:sp>
        <p:nvSpPr>
          <p:cNvPr id="3" name="Subtitle 2">
            <a:extLst>
              <a:ext uri="{FF2B5EF4-FFF2-40B4-BE49-F238E27FC236}">
                <a16:creationId xmlns:a16="http://schemas.microsoft.com/office/drawing/2014/main" id="{68AD3984-43F7-442B-E814-540D7C6FA4D3}"/>
              </a:ext>
            </a:extLst>
          </p:cNvPr>
          <p:cNvSpPr>
            <a:spLocks noGrp="1"/>
          </p:cNvSpPr>
          <p:nvPr>
            <p:ph type="subTitle" idx="1"/>
          </p:nvPr>
        </p:nvSpPr>
        <p:spPr>
          <a:xfrm>
            <a:off x="1475110" y="3823708"/>
            <a:ext cx="19860891" cy="1559234"/>
          </a:xfrm>
        </p:spPr>
        <p:txBody>
          <a:bodyPr>
            <a:normAutofit/>
          </a:bodyPr>
          <a:lstStyle/>
          <a:p>
            <a:pPr algn="l"/>
            <a:r>
              <a:rPr lang="en-US" sz="5400" dirty="0">
                <a:solidFill>
                  <a:schemeClr val="tx2">
                    <a:lumMod val="50000"/>
                    <a:lumOff val="50000"/>
                  </a:schemeClr>
                </a:solidFill>
                <a:latin typeface="Proxima Nova Light" panose="02000506030000020004" pitchFamily="2" charset="0"/>
              </a:rPr>
              <a:t>Author Name, Towson University</a:t>
            </a:r>
          </a:p>
        </p:txBody>
      </p:sp>
      <p:sp>
        <p:nvSpPr>
          <p:cNvPr id="5" name="Title 1">
            <a:extLst>
              <a:ext uri="{FF2B5EF4-FFF2-40B4-BE49-F238E27FC236}">
                <a16:creationId xmlns:a16="http://schemas.microsoft.com/office/drawing/2014/main" id="{2895E81E-83E7-1D78-326E-79F02750C76F}"/>
              </a:ext>
            </a:extLst>
          </p:cNvPr>
          <p:cNvSpPr txBox="1">
            <a:spLocks/>
          </p:cNvSpPr>
          <p:nvPr/>
        </p:nvSpPr>
        <p:spPr>
          <a:xfrm>
            <a:off x="1585496" y="7179679"/>
            <a:ext cx="16124366" cy="1559234"/>
          </a:xfrm>
          <a:prstGeom prst="rect">
            <a:avLst/>
          </a:prstGeom>
        </p:spPr>
        <p:txBody>
          <a:bodyPr vert="horz" lIns="105811" tIns="52905" rIns="105811" bIns="52905"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b="1" dirty="0">
                <a:latin typeface="Proxima Nova Semibold" panose="02000506030000020004" pitchFamily="2" charset="0"/>
              </a:rPr>
              <a:t>Header</a:t>
            </a:r>
          </a:p>
        </p:txBody>
      </p:sp>
      <p:sp>
        <p:nvSpPr>
          <p:cNvPr id="6" name="Title 1">
            <a:extLst>
              <a:ext uri="{FF2B5EF4-FFF2-40B4-BE49-F238E27FC236}">
                <a16:creationId xmlns:a16="http://schemas.microsoft.com/office/drawing/2014/main" id="{8453204C-15B1-D6F4-0308-0D04B9072C32}"/>
              </a:ext>
            </a:extLst>
          </p:cNvPr>
          <p:cNvSpPr txBox="1">
            <a:spLocks/>
          </p:cNvSpPr>
          <p:nvPr/>
        </p:nvSpPr>
        <p:spPr>
          <a:xfrm>
            <a:off x="2137070" y="8538897"/>
            <a:ext cx="14275119" cy="4495143"/>
          </a:xfrm>
          <a:prstGeom prst="rect">
            <a:avLst/>
          </a:prstGeom>
        </p:spPr>
        <p:txBody>
          <a:bodyPr vert="horz" lIns="105811" tIns="52905" rIns="105811" bIns="52905"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3600" dirty="0">
                <a:solidFill>
                  <a:srgbClr val="111111"/>
                </a:solidFill>
                <a:latin typeface="Proxima Nova" panose="02000506030000020004" pitchFamily="2" charset="0"/>
              </a:rPr>
              <a:t>This is typically the introduction section of your poster. Consider briefly outlining the background and significance of your study, highlighting the key problem or question you are addressing. Mention the objectives of your research and provide a concise overview of the methodology used. </a:t>
            </a:r>
            <a:endParaRPr lang="en-US" sz="3600" dirty="0">
              <a:latin typeface="Proxima Nova" panose="02000506030000020004" pitchFamily="2" charset="0"/>
            </a:endParaRPr>
          </a:p>
        </p:txBody>
      </p:sp>
      <p:sp>
        <p:nvSpPr>
          <p:cNvPr id="11" name="Title 1">
            <a:extLst>
              <a:ext uri="{FF2B5EF4-FFF2-40B4-BE49-F238E27FC236}">
                <a16:creationId xmlns:a16="http://schemas.microsoft.com/office/drawing/2014/main" id="{D996DCE9-6287-26B5-CF9B-1DA3BA437854}"/>
              </a:ext>
            </a:extLst>
          </p:cNvPr>
          <p:cNvSpPr txBox="1">
            <a:spLocks/>
          </p:cNvSpPr>
          <p:nvPr/>
        </p:nvSpPr>
        <p:spPr>
          <a:xfrm>
            <a:off x="19904709" y="8855899"/>
            <a:ext cx="9722629" cy="6448888"/>
          </a:xfrm>
          <a:prstGeom prst="rect">
            <a:avLst/>
          </a:prstGeom>
        </p:spPr>
        <p:txBody>
          <a:bodyPr vert="horz" lIns="105811" tIns="52905" rIns="105811" bIns="52905"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dirty="0">
                <a:solidFill>
                  <a:srgbClr val="111111"/>
                </a:solidFill>
                <a:latin typeface="Kandal Medium" panose="02060003060503020204" pitchFamily="18" charset="77"/>
              </a:rPr>
              <a:t>“Consider adding a quote. A first—hand account may help tell the story of your research.“</a:t>
            </a:r>
          </a:p>
          <a:p>
            <a:endParaRPr lang="en-US" sz="8000" dirty="0">
              <a:solidFill>
                <a:srgbClr val="111111"/>
              </a:solidFill>
              <a:latin typeface="Kandal Medium" panose="02060003060503020204" pitchFamily="18" charset="77"/>
            </a:endParaRPr>
          </a:p>
        </p:txBody>
      </p:sp>
      <p:sp>
        <p:nvSpPr>
          <p:cNvPr id="13" name="Rounded Rectangle 12">
            <a:extLst>
              <a:ext uri="{FF2B5EF4-FFF2-40B4-BE49-F238E27FC236}">
                <a16:creationId xmlns:a16="http://schemas.microsoft.com/office/drawing/2014/main" id="{B123C37E-00EA-5665-DA48-600DB3AE415F}"/>
              </a:ext>
            </a:extLst>
          </p:cNvPr>
          <p:cNvSpPr/>
          <p:nvPr/>
        </p:nvSpPr>
        <p:spPr>
          <a:xfrm>
            <a:off x="639938" y="6757661"/>
            <a:ext cx="17909986" cy="9953547"/>
          </a:xfrm>
          <a:prstGeom prst="roundRect">
            <a:avLst/>
          </a:prstGeom>
          <a:noFill/>
          <a:ln w="28575">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83"/>
          </a:p>
        </p:txBody>
      </p:sp>
      <p:sp>
        <p:nvSpPr>
          <p:cNvPr id="14" name="Rounded Rectangle 13">
            <a:extLst>
              <a:ext uri="{FF2B5EF4-FFF2-40B4-BE49-F238E27FC236}">
                <a16:creationId xmlns:a16="http://schemas.microsoft.com/office/drawing/2014/main" id="{ED1DE94B-B0BE-D52A-E2B4-70C1464F6E9F}"/>
              </a:ext>
            </a:extLst>
          </p:cNvPr>
          <p:cNvSpPr/>
          <p:nvPr/>
        </p:nvSpPr>
        <p:spPr>
          <a:xfrm>
            <a:off x="639938" y="405742"/>
            <a:ext cx="29230789" cy="5474085"/>
          </a:xfrm>
          <a:prstGeom prst="roundRect">
            <a:avLst/>
          </a:prstGeom>
          <a:noFill/>
          <a:ln w="92075">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83" dirty="0"/>
          </a:p>
        </p:txBody>
      </p:sp>
      <p:pic>
        <p:nvPicPr>
          <p:cNvPr id="16" name="Graphic 15" descr="Home with solid fill">
            <a:extLst>
              <a:ext uri="{FF2B5EF4-FFF2-40B4-BE49-F238E27FC236}">
                <a16:creationId xmlns:a16="http://schemas.microsoft.com/office/drawing/2014/main" id="{312C67BA-1079-4C90-C4B8-E46AF368B6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2158" y="7375295"/>
            <a:ext cx="1632140" cy="1636582"/>
          </a:xfrm>
          <a:prstGeom prst="rect">
            <a:avLst/>
          </a:prstGeom>
        </p:spPr>
      </p:pic>
      <p:sp>
        <p:nvSpPr>
          <p:cNvPr id="21" name="Title 1">
            <a:extLst>
              <a:ext uri="{FF2B5EF4-FFF2-40B4-BE49-F238E27FC236}">
                <a16:creationId xmlns:a16="http://schemas.microsoft.com/office/drawing/2014/main" id="{2EB08D21-7631-5EB3-7AAA-555EF0762A2A}"/>
              </a:ext>
            </a:extLst>
          </p:cNvPr>
          <p:cNvSpPr txBox="1">
            <a:spLocks/>
          </p:cNvSpPr>
          <p:nvPr/>
        </p:nvSpPr>
        <p:spPr>
          <a:xfrm>
            <a:off x="1691368" y="18254888"/>
            <a:ext cx="8176048" cy="1559234"/>
          </a:xfrm>
          <a:prstGeom prst="rect">
            <a:avLst/>
          </a:prstGeom>
        </p:spPr>
        <p:txBody>
          <a:bodyPr vert="horz" lIns="105811" tIns="52905" rIns="105811" bIns="52905"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b="1" dirty="0">
                <a:latin typeface="Proxima Nova Semibold" panose="02000506030000020004" pitchFamily="2" charset="0"/>
              </a:rPr>
              <a:t>Header</a:t>
            </a:r>
          </a:p>
        </p:txBody>
      </p:sp>
      <p:sp>
        <p:nvSpPr>
          <p:cNvPr id="22" name="Title 1">
            <a:extLst>
              <a:ext uri="{FF2B5EF4-FFF2-40B4-BE49-F238E27FC236}">
                <a16:creationId xmlns:a16="http://schemas.microsoft.com/office/drawing/2014/main" id="{9005D081-961A-C4A2-807B-68CD4CDE541B}"/>
              </a:ext>
            </a:extLst>
          </p:cNvPr>
          <p:cNvSpPr txBox="1">
            <a:spLocks/>
          </p:cNvSpPr>
          <p:nvPr/>
        </p:nvSpPr>
        <p:spPr>
          <a:xfrm>
            <a:off x="1585496" y="33398830"/>
            <a:ext cx="7799520" cy="6415588"/>
          </a:xfrm>
          <a:prstGeom prst="rect">
            <a:avLst/>
          </a:prstGeom>
        </p:spPr>
        <p:txBody>
          <a:bodyPr vert="horz" lIns="105811" tIns="52905" rIns="105811" bIns="52905"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marL="661340" indent="-661340" algn="l">
              <a:buFont typeface="Arial" panose="020B0604020202020204" pitchFamily="34" charset="0"/>
              <a:buChar char="•"/>
            </a:pPr>
            <a:r>
              <a:rPr lang="en-US" sz="3600" dirty="0">
                <a:solidFill>
                  <a:srgbClr val="111111"/>
                </a:solidFill>
                <a:latin typeface="Proxima Nova" panose="02000506030000020004" pitchFamily="2" charset="0"/>
              </a:rPr>
              <a:t>Lorem ipsum dolor sit </a:t>
            </a:r>
            <a:r>
              <a:rPr lang="en-US" sz="3600" dirty="0" err="1">
                <a:solidFill>
                  <a:srgbClr val="111111"/>
                </a:solidFill>
                <a:latin typeface="Proxima Nova" panose="02000506030000020004" pitchFamily="2" charset="0"/>
              </a:rPr>
              <a:t>amet</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consectetur</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adipiscing</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elit</a:t>
            </a:r>
            <a:r>
              <a:rPr lang="en-US" sz="3600" dirty="0">
                <a:solidFill>
                  <a:srgbClr val="111111"/>
                </a:solidFill>
                <a:latin typeface="Proxima Nova" panose="02000506030000020004" pitchFamily="2" charset="0"/>
              </a:rPr>
              <a:t>. </a:t>
            </a:r>
          </a:p>
          <a:p>
            <a:pPr marL="661340" indent="-661340" algn="l">
              <a:buFont typeface="Arial" panose="020B0604020202020204" pitchFamily="34" charset="0"/>
              <a:buChar char="•"/>
            </a:pPr>
            <a:r>
              <a:rPr lang="en-US" sz="3600" dirty="0">
                <a:solidFill>
                  <a:srgbClr val="111111"/>
                </a:solidFill>
                <a:latin typeface="Proxima Nova" panose="02000506030000020004" pitchFamily="2" charset="0"/>
              </a:rPr>
              <a:t>Sed do </a:t>
            </a:r>
            <a:r>
              <a:rPr lang="en-US" sz="3600" dirty="0" err="1">
                <a:solidFill>
                  <a:srgbClr val="111111"/>
                </a:solidFill>
                <a:latin typeface="Proxima Nova" panose="02000506030000020004" pitchFamily="2" charset="0"/>
              </a:rPr>
              <a:t>eiusmod</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tempor</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incididunt</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ut</a:t>
            </a:r>
            <a:r>
              <a:rPr lang="en-US" sz="3600" dirty="0">
                <a:solidFill>
                  <a:srgbClr val="111111"/>
                </a:solidFill>
                <a:latin typeface="Proxima Nova" panose="02000506030000020004" pitchFamily="2" charset="0"/>
              </a:rPr>
              <a:t> labore et dolore magna </a:t>
            </a:r>
            <a:r>
              <a:rPr lang="en-US" sz="3600" dirty="0" err="1">
                <a:solidFill>
                  <a:srgbClr val="111111"/>
                </a:solidFill>
                <a:latin typeface="Proxima Nova" panose="02000506030000020004" pitchFamily="2" charset="0"/>
              </a:rPr>
              <a:t>aliqua</a:t>
            </a:r>
            <a:r>
              <a:rPr lang="en-US" sz="3600" dirty="0">
                <a:solidFill>
                  <a:srgbClr val="111111"/>
                </a:solidFill>
                <a:latin typeface="Proxima Nova" panose="02000506030000020004" pitchFamily="2" charset="0"/>
              </a:rPr>
              <a:t>. Ut </a:t>
            </a:r>
            <a:r>
              <a:rPr lang="en-US" sz="3600" dirty="0" err="1">
                <a:solidFill>
                  <a:srgbClr val="111111"/>
                </a:solidFill>
                <a:latin typeface="Proxima Nova" panose="02000506030000020004" pitchFamily="2" charset="0"/>
              </a:rPr>
              <a:t>enim</a:t>
            </a:r>
            <a:r>
              <a:rPr lang="en-US" sz="3600" dirty="0">
                <a:solidFill>
                  <a:srgbClr val="111111"/>
                </a:solidFill>
                <a:latin typeface="Proxima Nova" panose="02000506030000020004" pitchFamily="2" charset="0"/>
              </a:rPr>
              <a:t> ad minim </a:t>
            </a:r>
            <a:r>
              <a:rPr lang="en-US" sz="3600" dirty="0" err="1">
                <a:solidFill>
                  <a:srgbClr val="111111"/>
                </a:solidFill>
                <a:latin typeface="Proxima Nova" panose="02000506030000020004" pitchFamily="2" charset="0"/>
              </a:rPr>
              <a:t>veniam</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quis</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nostrud</a:t>
            </a:r>
            <a:r>
              <a:rPr lang="en-US" sz="3600" dirty="0">
                <a:solidFill>
                  <a:srgbClr val="111111"/>
                </a:solidFill>
                <a:latin typeface="Proxima Nova" panose="02000506030000020004" pitchFamily="2" charset="0"/>
              </a:rPr>
              <a:t> exercitation </a:t>
            </a:r>
            <a:r>
              <a:rPr lang="en-US" sz="3600" dirty="0" err="1">
                <a:solidFill>
                  <a:srgbClr val="111111"/>
                </a:solidFill>
                <a:latin typeface="Proxima Nova" panose="02000506030000020004" pitchFamily="2" charset="0"/>
              </a:rPr>
              <a:t>ullamco</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laboris</a:t>
            </a:r>
            <a:r>
              <a:rPr lang="en-US" sz="3600" dirty="0">
                <a:solidFill>
                  <a:srgbClr val="111111"/>
                </a:solidFill>
                <a:latin typeface="Proxima Nova" panose="02000506030000020004" pitchFamily="2" charset="0"/>
              </a:rPr>
              <a:t> nisi </a:t>
            </a:r>
            <a:r>
              <a:rPr lang="en-US" sz="3600" dirty="0" err="1">
                <a:solidFill>
                  <a:srgbClr val="111111"/>
                </a:solidFill>
                <a:latin typeface="Proxima Nova" panose="02000506030000020004" pitchFamily="2" charset="0"/>
              </a:rPr>
              <a:t>ut</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aliquip</a:t>
            </a:r>
            <a:r>
              <a:rPr lang="en-US" sz="3600" dirty="0">
                <a:solidFill>
                  <a:srgbClr val="111111"/>
                </a:solidFill>
                <a:latin typeface="Proxima Nova" panose="02000506030000020004" pitchFamily="2" charset="0"/>
              </a:rPr>
              <a:t> ex </a:t>
            </a:r>
            <a:r>
              <a:rPr lang="en-US" sz="3600" dirty="0" err="1">
                <a:solidFill>
                  <a:srgbClr val="111111"/>
                </a:solidFill>
                <a:latin typeface="Proxima Nova" panose="02000506030000020004" pitchFamily="2" charset="0"/>
              </a:rPr>
              <a:t>ea</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commodo</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consequat</a:t>
            </a:r>
            <a:r>
              <a:rPr lang="en-US" sz="3600" dirty="0">
                <a:solidFill>
                  <a:srgbClr val="111111"/>
                </a:solidFill>
                <a:latin typeface="Proxima Nova" panose="02000506030000020004" pitchFamily="2" charset="0"/>
              </a:rPr>
              <a:t>.</a:t>
            </a:r>
          </a:p>
          <a:p>
            <a:pPr marL="661340" indent="-661340" algn="l">
              <a:buFont typeface="Arial" panose="020B0604020202020204" pitchFamily="34" charset="0"/>
              <a:buChar char="•"/>
            </a:pPr>
            <a:r>
              <a:rPr lang="en-US" sz="3600" dirty="0">
                <a:solidFill>
                  <a:srgbClr val="111111"/>
                </a:solidFill>
                <a:latin typeface="Proxima Nova" panose="02000506030000020004" pitchFamily="2" charset="0"/>
              </a:rPr>
              <a:t> Duis </a:t>
            </a:r>
            <a:r>
              <a:rPr lang="en-US" sz="3600" dirty="0" err="1">
                <a:solidFill>
                  <a:srgbClr val="111111"/>
                </a:solidFill>
                <a:latin typeface="Proxima Nova" panose="02000506030000020004" pitchFamily="2" charset="0"/>
              </a:rPr>
              <a:t>aute</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irure</a:t>
            </a:r>
            <a:r>
              <a:rPr lang="en-US" sz="3600" dirty="0">
                <a:solidFill>
                  <a:srgbClr val="111111"/>
                </a:solidFill>
                <a:latin typeface="Proxima Nova" panose="02000506030000020004" pitchFamily="2" charset="0"/>
              </a:rPr>
              <a:t> dolor in </a:t>
            </a:r>
            <a:r>
              <a:rPr lang="en-US" sz="3600" dirty="0" err="1">
                <a:solidFill>
                  <a:srgbClr val="111111"/>
                </a:solidFill>
                <a:latin typeface="Proxima Nova" panose="02000506030000020004" pitchFamily="2" charset="0"/>
              </a:rPr>
              <a:t>reprehenderit</a:t>
            </a:r>
            <a:r>
              <a:rPr lang="en-US" sz="3600" dirty="0">
                <a:solidFill>
                  <a:srgbClr val="111111"/>
                </a:solidFill>
                <a:latin typeface="Proxima Nova" panose="02000506030000020004" pitchFamily="2" charset="0"/>
              </a:rPr>
              <a:t> in </a:t>
            </a:r>
            <a:r>
              <a:rPr lang="en-US" sz="3600" dirty="0" err="1">
                <a:solidFill>
                  <a:srgbClr val="111111"/>
                </a:solidFill>
                <a:latin typeface="Proxima Nova" panose="02000506030000020004" pitchFamily="2" charset="0"/>
              </a:rPr>
              <a:t>voluptate</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velit</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esse</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cillum</a:t>
            </a:r>
            <a:r>
              <a:rPr lang="en-US" sz="3600" dirty="0">
                <a:solidFill>
                  <a:srgbClr val="111111"/>
                </a:solidFill>
                <a:latin typeface="Proxima Nova" panose="02000506030000020004" pitchFamily="2" charset="0"/>
              </a:rPr>
              <a:t> dolore </a:t>
            </a:r>
            <a:r>
              <a:rPr lang="en-US" sz="3600" dirty="0" err="1">
                <a:solidFill>
                  <a:srgbClr val="111111"/>
                </a:solidFill>
                <a:latin typeface="Proxima Nova" panose="02000506030000020004" pitchFamily="2" charset="0"/>
              </a:rPr>
              <a:t>eu</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fugiat</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nulla</a:t>
            </a:r>
            <a:r>
              <a:rPr lang="en-US" sz="3600" dirty="0">
                <a:solidFill>
                  <a:srgbClr val="111111"/>
                </a:solidFill>
                <a:latin typeface="Proxima Nova" panose="02000506030000020004" pitchFamily="2" charset="0"/>
              </a:rPr>
              <a:t> </a:t>
            </a:r>
            <a:r>
              <a:rPr lang="en-US" sz="3600" dirty="0" err="1">
                <a:solidFill>
                  <a:srgbClr val="111111"/>
                </a:solidFill>
                <a:latin typeface="Proxima Nova" panose="02000506030000020004" pitchFamily="2" charset="0"/>
              </a:rPr>
              <a:t>pariatur</a:t>
            </a:r>
            <a:r>
              <a:rPr lang="en-US" sz="3600" dirty="0">
                <a:solidFill>
                  <a:srgbClr val="111111"/>
                </a:solidFill>
                <a:latin typeface="Proxima Nova" panose="02000506030000020004" pitchFamily="2" charset="0"/>
              </a:rPr>
              <a:t>.</a:t>
            </a:r>
            <a:endParaRPr lang="en-US" sz="3600" dirty="0">
              <a:latin typeface="Proxima Nova" panose="02000506030000020004" pitchFamily="2" charset="0"/>
            </a:endParaRPr>
          </a:p>
        </p:txBody>
      </p:sp>
      <p:sp>
        <p:nvSpPr>
          <p:cNvPr id="25" name="Title 1">
            <a:extLst>
              <a:ext uri="{FF2B5EF4-FFF2-40B4-BE49-F238E27FC236}">
                <a16:creationId xmlns:a16="http://schemas.microsoft.com/office/drawing/2014/main" id="{1BA75C59-F1F1-7E81-D635-002C896579C4}"/>
              </a:ext>
            </a:extLst>
          </p:cNvPr>
          <p:cNvSpPr txBox="1">
            <a:spLocks/>
          </p:cNvSpPr>
          <p:nvPr/>
        </p:nvSpPr>
        <p:spPr>
          <a:xfrm>
            <a:off x="1468030" y="31190866"/>
            <a:ext cx="8399386" cy="1559234"/>
          </a:xfrm>
          <a:prstGeom prst="rect">
            <a:avLst/>
          </a:prstGeom>
        </p:spPr>
        <p:txBody>
          <a:bodyPr vert="horz" lIns="105811" tIns="52905" rIns="105811" bIns="52905"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b="1" dirty="0">
                <a:latin typeface="Proxima Nova Semibold" panose="02000506030000020004" pitchFamily="2" charset="0"/>
              </a:rPr>
              <a:t>Header</a:t>
            </a:r>
          </a:p>
        </p:txBody>
      </p:sp>
      <p:sp>
        <p:nvSpPr>
          <p:cNvPr id="26" name="Title 1">
            <a:extLst>
              <a:ext uri="{FF2B5EF4-FFF2-40B4-BE49-F238E27FC236}">
                <a16:creationId xmlns:a16="http://schemas.microsoft.com/office/drawing/2014/main" id="{45EAAD12-53B8-CBD6-D6AC-606EF5D4A44A}"/>
              </a:ext>
            </a:extLst>
          </p:cNvPr>
          <p:cNvSpPr txBox="1">
            <a:spLocks/>
          </p:cNvSpPr>
          <p:nvPr/>
        </p:nvSpPr>
        <p:spPr>
          <a:xfrm>
            <a:off x="1321754" y="21293692"/>
            <a:ext cx="8691939" cy="7263364"/>
          </a:xfrm>
          <a:prstGeom prst="rect">
            <a:avLst/>
          </a:prstGeom>
        </p:spPr>
        <p:txBody>
          <a:bodyPr vert="horz" lIns="105811" tIns="52905" rIns="105811" bIns="52905"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3600" dirty="0">
                <a:solidFill>
                  <a:srgbClr val="111111"/>
                </a:solidFill>
                <a:latin typeface="Proxima Nova" panose="02000506030000020004" pitchFamily="2" charset="0"/>
              </a:rPr>
              <a:t>In the methods section, provide concise information about the participants or subjects involved in your study. </a:t>
            </a:r>
          </a:p>
          <a:p>
            <a:pPr algn="l"/>
            <a:endParaRPr lang="en-US" sz="3600" dirty="0">
              <a:solidFill>
                <a:srgbClr val="111111"/>
              </a:solidFill>
              <a:latin typeface="Proxima Nova" panose="02000506030000020004" pitchFamily="2" charset="0"/>
            </a:endParaRPr>
          </a:p>
          <a:p>
            <a:pPr algn="l">
              <a:buFont typeface="Arial" panose="020B0604020202020204" pitchFamily="34" charset="0"/>
              <a:buChar char="•"/>
            </a:pPr>
            <a:r>
              <a:rPr lang="en-US" sz="3600" dirty="0">
                <a:solidFill>
                  <a:srgbClr val="111111"/>
                </a:solidFill>
                <a:latin typeface="Proxima Nova" panose="02000506030000020004" pitchFamily="2" charset="0"/>
              </a:rPr>
              <a:t>Sample Size</a:t>
            </a:r>
          </a:p>
          <a:p>
            <a:pPr algn="l">
              <a:buFont typeface="Arial" panose="020B0604020202020204" pitchFamily="34" charset="0"/>
              <a:buChar char="•"/>
            </a:pPr>
            <a:r>
              <a:rPr lang="en-US" sz="3600" dirty="0">
                <a:solidFill>
                  <a:srgbClr val="111111"/>
                </a:solidFill>
                <a:latin typeface="Proxima Nova" panose="02000506030000020004" pitchFamily="2" charset="0"/>
              </a:rPr>
              <a:t>Selection Criteria</a:t>
            </a:r>
          </a:p>
          <a:p>
            <a:pPr algn="l">
              <a:buFont typeface="Arial" panose="020B0604020202020204" pitchFamily="34" charset="0"/>
              <a:buChar char="•"/>
            </a:pPr>
            <a:r>
              <a:rPr lang="en-US" sz="3600" dirty="0">
                <a:solidFill>
                  <a:srgbClr val="111111"/>
                </a:solidFill>
                <a:latin typeface="Proxima Nova" panose="02000506030000020004" pitchFamily="2" charset="0"/>
              </a:rPr>
              <a:t>Demographics</a:t>
            </a:r>
          </a:p>
          <a:p>
            <a:pPr algn="l">
              <a:buFont typeface="Arial" panose="020B0604020202020204" pitchFamily="34" charset="0"/>
              <a:buChar char="•"/>
            </a:pPr>
            <a:r>
              <a:rPr lang="en-US" sz="3600" dirty="0">
                <a:solidFill>
                  <a:srgbClr val="111111"/>
                </a:solidFill>
                <a:latin typeface="Proxima Nova" panose="02000506030000020004" pitchFamily="2" charset="0"/>
              </a:rPr>
              <a:t>Sampling Method</a:t>
            </a:r>
          </a:p>
          <a:p>
            <a:pPr algn="l">
              <a:buFont typeface="Arial" panose="020B0604020202020204" pitchFamily="34" charset="0"/>
              <a:buChar char="•"/>
            </a:pPr>
            <a:r>
              <a:rPr lang="en-US" sz="3600" dirty="0">
                <a:solidFill>
                  <a:srgbClr val="111111"/>
                </a:solidFill>
                <a:latin typeface="Proxima Nova" panose="02000506030000020004" pitchFamily="2" charset="0"/>
              </a:rPr>
              <a:t>Ethical Considerations</a:t>
            </a:r>
          </a:p>
          <a:p>
            <a:pPr algn="l">
              <a:buFont typeface="Arial" panose="020B0604020202020204" pitchFamily="34" charset="0"/>
              <a:buChar char="•"/>
            </a:pPr>
            <a:endParaRPr lang="en-US" sz="3600" dirty="0">
              <a:solidFill>
                <a:srgbClr val="111111"/>
              </a:solidFill>
              <a:latin typeface="Proxima Nova" panose="02000506030000020004" pitchFamily="2" charset="0"/>
            </a:endParaRPr>
          </a:p>
          <a:p>
            <a:pPr algn="l"/>
            <a:r>
              <a:rPr lang="en-US" sz="3600" dirty="0">
                <a:solidFill>
                  <a:srgbClr val="111111"/>
                </a:solidFill>
                <a:latin typeface="Proxima Nova" panose="02000506030000020004" pitchFamily="2" charset="0"/>
              </a:rPr>
              <a:t>Using bullet points or numbered lists can help organize this information clearly and make it easier for your audience to quickly understand the relevance of your sample.</a:t>
            </a:r>
          </a:p>
        </p:txBody>
      </p:sp>
      <p:sp>
        <p:nvSpPr>
          <p:cNvPr id="29" name="Title 1">
            <a:extLst>
              <a:ext uri="{FF2B5EF4-FFF2-40B4-BE49-F238E27FC236}">
                <a16:creationId xmlns:a16="http://schemas.microsoft.com/office/drawing/2014/main" id="{042D0ABF-6049-572A-B4A9-F717E4B079F3}"/>
              </a:ext>
            </a:extLst>
          </p:cNvPr>
          <p:cNvSpPr txBox="1">
            <a:spLocks/>
          </p:cNvSpPr>
          <p:nvPr/>
        </p:nvSpPr>
        <p:spPr>
          <a:xfrm>
            <a:off x="11240751" y="31442498"/>
            <a:ext cx="9262359" cy="1883314"/>
          </a:xfrm>
          <a:prstGeom prst="rect">
            <a:avLst/>
          </a:prstGeom>
        </p:spPr>
        <p:txBody>
          <a:bodyPr vert="horz" lIns="105811" tIns="52905" rIns="105811" bIns="52905"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b="1" dirty="0">
                <a:latin typeface="Proxima Nova Semibold" panose="02000506030000020004" pitchFamily="2" charset="0"/>
              </a:rPr>
              <a:t>Header</a:t>
            </a:r>
          </a:p>
        </p:txBody>
      </p:sp>
      <p:sp>
        <p:nvSpPr>
          <p:cNvPr id="30" name="Title 1">
            <a:extLst>
              <a:ext uri="{FF2B5EF4-FFF2-40B4-BE49-F238E27FC236}">
                <a16:creationId xmlns:a16="http://schemas.microsoft.com/office/drawing/2014/main" id="{38287C05-71A7-9D4A-FFC7-5B71F7775704}"/>
              </a:ext>
            </a:extLst>
          </p:cNvPr>
          <p:cNvSpPr txBox="1">
            <a:spLocks/>
          </p:cNvSpPr>
          <p:nvPr/>
        </p:nvSpPr>
        <p:spPr>
          <a:xfrm>
            <a:off x="21216473" y="19327216"/>
            <a:ext cx="8170333" cy="5598158"/>
          </a:xfrm>
          <a:prstGeom prst="rect">
            <a:avLst/>
          </a:prstGeom>
        </p:spPr>
        <p:txBody>
          <a:bodyPr vert="horz" lIns="105811" tIns="52905" rIns="105811" bIns="52905"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3600" dirty="0">
                <a:solidFill>
                  <a:srgbClr val="111111"/>
                </a:solidFill>
                <a:latin typeface="Proxima Nova" panose="02000506030000020004" pitchFamily="2" charset="0"/>
              </a:rPr>
              <a:t>In the analysis section of your research conference poster, you should present the key findings of your study. Use clear and concise language to explain the data and results, highlighting any significant patterns or trends. Visuals like charts, graphs, and tables can be very effective here to make the information more accessible and engaging for your audience. </a:t>
            </a:r>
            <a:endParaRPr lang="en-US" sz="3600" dirty="0">
              <a:latin typeface="Proxima Nova" panose="02000506030000020004" pitchFamily="2" charset="0"/>
            </a:endParaRPr>
          </a:p>
        </p:txBody>
      </p:sp>
      <p:sp>
        <p:nvSpPr>
          <p:cNvPr id="33" name="Title 1">
            <a:extLst>
              <a:ext uri="{FF2B5EF4-FFF2-40B4-BE49-F238E27FC236}">
                <a16:creationId xmlns:a16="http://schemas.microsoft.com/office/drawing/2014/main" id="{27B921D1-9EAF-E559-8825-C4B178791D62}"/>
              </a:ext>
            </a:extLst>
          </p:cNvPr>
          <p:cNvSpPr txBox="1">
            <a:spLocks/>
          </p:cNvSpPr>
          <p:nvPr/>
        </p:nvSpPr>
        <p:spPr>
          <a:xfrm>
            <a:off x="21195409" y="31807677"/>
            <a:ext cx="8431928" cy="1559234"/>
          </a:xfrm>
          <a:prstGeom prst="rect">
            <a:avLst/>
          </a:prstGeom>
        </p:spPr>
        <p:txBody>
          <a:bodyPr vert="horz" lIns="105811" tIns="52905" rIns="105811" bIns="52905"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b="1" dirty="0">
                <a:latin typeface="Proxima Nova Semibold" panose="02000506030000020004" pitchFamily="2" charset="0"/>
              </a:rPr>
              <a:t>Header</a:t>
            </a:r>
          </a:p>
        </p:txBody>
      </p:sp>
      <p:sp>
        <p:nvSpPr>
          <p:cNvPr id="34" name="Title 1">
            <a:extLst>
              <a:ext uri="{FF2B5EF4-FFF2-40B4-BE49-F238E27FC236}">
                <a16:creationId xmlns:a16="http://schemas.microsoft.com/office/drawing/2014/main" id="{A45A20E0-2FC7-2C92-8759-3957546A8C55}"/>
              </a:ext>
            </a:extLst>
          </p:cNvPr>
          <p:cNvSpPr txBox="1">
            <a:spLocks/>
          </p:cNvSpPr>
          <p:nvPr/>
        </p:nvSpPr>
        <p:spPr>
          <a:xfrm>
            <a:off x="20979637" y="33351185"/>
            <a:ext cx="8431928" cy="7022798"/>
          </a:xfrm>
          <a:prstGeom prst="rect">
            <a:avLst/>
          </a:prstGeom>
        </p:spPr>
        <p:txBody>
          <a:bodyPr vert="horz" lIns="105811" tIns="52905" rIns="105811" bIns="52905"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3600" dirty="0">
                <a:solidFill>
                  <a:srgbClr val="111111"/>
                </a:solidFill>
                <a:latin typeface="Proxima Nova Light" panose="02000506030000020004" pitchFamily="2" charset="0"/>
              </a:rPr>
              <a:t>Lorem ipsum dolor sit </a:t>
            </a:r>
            <a:r>
              <a:rPr lang="en-US" sz="3600" dirty="0" err="1">
                <a:solidFill>
                  <a:srgbClr val="111111"/>
                </a:solidFill>
                <a:latin typeface="Proxima Nova Light" panose="02000506030000020004" pitchFamily="2" charset="0"/>
              </a:rPr>
              <a:t>amet</a:t>
            </a:r>
            <a:r>
              <a:rPr lang="en-US" sz="3600" dirty="0">
                <a:solidFill>
                  <a:srgbClr val="111111"/>
                </a:solidFill>
                <a:latin typeface="Proxima Nova Light" panose="02000506030000020004" pitchFamily="2" charset="0"/>
              </a:rPr>
              <a:t>, </a:t>
            </a:r>
            <a:r>
              <a:rPr lang="en-US" sz="3600" dirty="0" err="1">
                <a:solidFill>
                  <a:srgbClr val="111111"/>
                </a:solidFill>
                <a:latin typeface="Proxima Nova Light" panose="02000506030000020004" pitchFamily="2" charset="0"/>
              </a:rPr>
              <a:t>consectetur</a:t>
            </a:r>
            <a:r>
              <a:rPr lang="en-US" sz="3600" dirty="0">
                <a:solidFill>
                  <a:srgbClr val="111111"/>
                </a:solidFill>
                <a:latin typeface="Proxima Nova Light" panose="02000506030000020004" pitchFamily="2" charset="0"/>
              </a:rPr>
              <a:t> </a:t>
            </a:r>
            <a:r>
              <a:rPr lang="en-US" sz="3600" dirty="0" err="1">
                <a:solidFill>
                  <a:srgbClr val="111111"/>
                </a:solidFill>
                <a:latin typeface="Proxima Nova Light" panose="02000506030000020004" pitchFamily="2" charset="0"/>
              </a:rPr>
              <a:t>adipiscing</a:t>
            </a:r>
            <a:r>
              <a:rPr lang="en-US" sz="3600" dirty="0">
                <a:solidFill>
                  <a:srgbClr val="111111"/>
                </a:solidFill>
                <a:latin typeface="Proxima Nova Light" panose="02000506030000020004" pitchFamily="2" charset="0"/>
              </a:rPr>
              <a:t> </a:t>
            </a:r>
            <a:r>
              <a:rPr lang="en-US" sz="3600" dirty="0" err="1">
                <a:solidFill>
                  <a:srgbClr val="111111"/>
                </a:solidFill>
                <a:latin typeface="Proxima Nova Light" panose="02000506030000020004" pitchFamily="2" charset="0"/>
              </a:rPr>
              <a:t>elit</a:t>
            </a:r>
            <a:r>
              <a:rPr lang="en-US" sz="3600" dirty="0">
                <a:solidFill>
                  <a:srgbClr val="111111"/>
                </a:solidFill>
                <a:latin typeface="Proxima Nova Light" panose="02000506030000020004" pitchFamily="2" charset="0"/>
              </a:rPr>
              <a:t>. Sed do </a:t>
            </a:r>
            <a:r>
              <a:rPr lang="en-US" sz="3600" dirty="0" err="1">
                <a:solidFill>
                  <a:srgbClr val="111111"/>
                </a:solidFill>
                <a:latin typeface="Proxima Nova Light" panose="02000506030000020004" pitchFamily="2" charset="0"/>
              </a:rPr>
              <a:t>eiusmod</a:t>
            </a:r>
            <a:r>
              <a:rPr lang="en-US" sz="3600" dirty="0">
                <a:solidFill>
                  <a:srgbClr val="111111"/>
                </a:solidFill>
                <a:latin typeface="Proxima Nova Light" panose="02000506030000020004" pitchFamily="2" charset="0"/>
              </a:rPr>
              <a:t> </a:t>
            </a:r>
            <a:r>
              <a:rPr lang="en-US" sz="3600" dirty="0" err="1">
                <a:solidFill>
                  <a:srgbClr val="111111"/>
                </a:solidFill>
                <a:latin typeface="Proxima Nova Light" panose="02000506030000020004" pitchFamily="2" charset="0"/>
              </a:rPr>
              <a:t>tempor</a:t>
            </a:r>
            <a:r>
              <a:rPr lang="en-US" sz="3600" dirty="0">
                <a:solidFill>
                  <a:srgbClr val="111111"/>
                </a:solidFill>
                <a:latin typeface="Proxima Nova Light" panose="02000506030000020004" pitchFamily="2" charset="0"/>
              </a:rPr>
              <a:t> </a:t>
            </a:r>
            <a:r>
              <a:rPr lang="en-US" sz="3600" dirty="0" err="1">
                <a:solidFill>
                  <a:srgbClr val="111111"/>
                </a:solidFill>
                <a:latin typeface="Proxima Nova Light" panose="02000506030000020004" pitchFamily="2" charset="0"/>
              </a:rPr>
              <a:t>incididunt</a:t>
            </a:r>
            <a:r>
              <a:rPr lang="en-US" sz="3600" dirty="0">
                <a:solidFill>
                  <a:srgbClr val="111111"/>
                </a:solidFill>
                <a:latin typeface="Proxima Nova Light" panose="02000506030000020004" pitchFamily="2" charset="0"/>
              </a:rPr>
              <a:t> </a:t>
            </a:r>
            <a:r>
              <a:rPr lang="en-US" sz="3600" dirty="0" err="1">
                <a:solidFill>
                  <a:srgbClr val="111111"/>
                </a:solidFill>
                <a:latin typeface="Proxima Nova Light" panose="02000506030000020004" pitchFamily="2" charset="0"/>
              </a:rPr>
              <a:t>ut</a:t>
            </a:r>
            <a:r>
              <a:rPr lang="en-US" sz="3600" dirty="0">
                <a:solidFill>
                  <a:srgbClr val="111111"/>
                </a:solidFill>
                <a:latin typeface="Proxima Nova Light" panose="02000506030000020004" pitchFamily="2" charset="0"/>
              </a:rPr>
              <a:t> labore et dolore magna </a:t>
            </a:r>
            <a:r>
              <a:rPr lang="en-US" sz="3600" dirty="0" err="1">
                <a:solidFill>
                  <a:srgbClr val="111111"/>
                </a:solidFill>
                <a:latin typeface="Proxima Nova Light" panose="02000506030000020004" pitchFamily="2" charset="0"/>
              </a:rPr>
              <a:t>aliqua</a:t>
            </a:r>
            <a:r>
              <a:rPr lang="en-US" sz="3600" dirty="0">
                <a:solidFill>
                  <a:srgbClr val="111111"/>
                </a:solidFill>
                <a:latin typeface="Proxima Nova Light" panose="02000506030000020004" pitchFamily="2" charset="0"/>
              </a:rPr>
              <a:t>. </a:t>
            </a:r>
          </a:p>
          <a:p>
            <a:pPr algn="l"/>
            <a:endParaRPr lang="en-US" sz="3600" dirty="0">
              <a:solidFill>
                <a:srgbClr val="111111"/>
              </a:solidFill>
              <a:latin typeface="Proxima Nova Light" panose="02000506030000020004" pitchFamily="2" charset="0"/>
            </a:endParaRPr>
          </a:p>
          <a:p>
            <a:pPr algn="l"/>
            <a:r>
              <a:rPr lang="en-US" sz="3600" dirty="0">
                <a:solidFill>
                  <a:srgbClr val="111111"/>
                </a:solidFill>
                <a:latin typeface="Proxima Nova Light" panose="02000506030000020004" pitchFamily="2" charset="0"/>
              </a:rPr>
              <a:t>Ut </a:t>
            </a:r>
            <a:r>
              <a:rPr lang="en-US" sz="3600" dirty="0" err="1">
                <a:solidFill>
                  <a:srgbClr val="111111"/>
                </a:solidFill>
                <a:latin typeface="Proxima Nova Light" panose="02000506030000020004" pitchFamily="2" charset="0"/>
              </a:rPr>
              <a:t>enim</a:t>
            </a:r>
            <a:r>
              <a:rPr lang="en-US" sz="3600" dirty="0">
                <a:solidFill>
                  <a:srgbClr val="111111"/>
                </a:solidFill>
                <a:latin typeface="Proxima Nova Light" panose="02000506030000020004" pitchFamily="2" charset="0"/>
              </a:rPr>
              <a:t> ad minim </a:t>
            </a:r>
            <a:r>
              <a:rPr lang="en-US" sz="3600" dirty="0" err="1">
                <a:solidFill>
                  <a:srgbClr val="111111"/>
                </a:solidFill>
                <a:latin typeface="Proxima Nova Light" panose="02000506030000020004" pitchFamily="2" charset="0"/>
              </a:rPr>
              <a:t>veniam</a:t>
            </a:r>
            <a:r>
              <a:rPr lang="en-US" sz="3600" dirty="0">
                <a:solidFill>
                  <a:srgbClr val="111111"/>
                </a:solidFill>
                <a:latin typeface="Proxima Nova Light" panose="02000506030000020004" pitchFamily="2" charset="0"/>
              </a:rPr>
              <a:t>, </a:t>
            </a:r>
            <a:r>
              <a:rPr lang="en-US" sz="3600" dirty="0" err="1">
                <a:solidFill>
                  <a:srgbClr val="111111"/>
                </a:solidFill>
                <a:latin typeface="Proxima Nova Light" panose="02000506030000020004" pitchFamily="2" charset="0"/>
              </a:rPr>
              <a:t>quis</a:t>
            </a:r>
            <a:r>
              <a:rPr lang="en-US" sz="3600" dirty="0">
                <a:solidFill>
                  <a:srgbClr val="111111"/>
                </a:solidFill>
                <a:latin typeface="Proxima Nova Light" panose="02000506030000020004" pitchFamily="2" charset="0"/>
              </a:rPr>
              <a:t> </a:t>
            </a:r>
            <a:r>
              <a:rPr lang="en-US" sz="3600" dirty="0" err="1">
                <a:solidFill>
                  <a:srgbClr val="111111"/>
                </a:solidFill>
                <a:latin typeface="Proxima Nova Light" panose="02000506030000020004" pitchFamily="2" charset="0"/>
              </a:rPr>
              <a:t>nostrud</a:t>
            </a:r>
            <a:r>
              <a:rPr lang="en-US" sz="3600" dirty="0">
                <a:solidFill>
                  <a:srgbClr val="111111"/>
                </a:solidFill>
                <a:latin typeface="Proxima Nova Light" panose="02000506030000020004" pitchFamily="2" charset="0"/>
              </a:rPr>
              <a:t> exercitation </a:t>
            </a:r>
            <a:r>
              <a:rPr lang="en-US" sz="3600" dirty="0" err="1">
                <a:solidFill>
                  <a:srgbClr val="111111"/>
                </a:solidFill>
                <a:latin typeface="Proxima Nova Light" panose="02000506030000020004" pitchFamily="2" charset="0"/>
              </a:rPr>
              <a:t>ullamco</a:t>
            </a:r>
            <a:r>
              <a:rPr lang="en-US" sz="3600" dirty="0">
                <a:solidFill>
                  <a:srgbClr val="111111"/>
                </a:solidFill>
                <a:latin typeface="Proxima Nova Light" panose="02000506030000020004" pitchFamily="2" charset="0"/>
              </a:rPr>
              <a:t> </a:t>
            </a:r>
            <a:r>
              <a:rPr lang="en-US" sz="3600" dirty="0" err="1">
                <a:solidFill>
                  <a:srgbClr val="111111"/>
                </a:solidFill>
                <a:latin typeface="Proxima Nova Light" panose="02000506030000020004" pitchFamily="2" charset="0"/>
              </a:rPr>
              <a:t>laboris</a:t>
            </a:r>
            <a:r>
              <a:rPr lang="en-US" sz="3600" dirty="0">
                <a:solidFill>
                  <a:srgbClr val="111111"/>
                </a:solidFill>
                <a:latin typeface="Proxima Nova Light" panose="02000506030000020004" pitchFamily="2" charset="0"/>
              </a:rPr>
              <a:t> nisi </a:t>
            </a:r>
            <a:r>
              <a:rPr lang="en-US" sz="3600" dirty="0" err="1">
                <a:solidFill>
                  <a:srgbClr val="111111"/>
                </a:solidFill>
                <a:latin typeface="Proxima Nova Light" panose="02000506030000020004" pitchFamily="2" charset="0"/>
              </a:rPr>
              <a:t>ut</a:t>
            </a:r>
            <a:r>
              <a:rPr lang="en-US" sz="3600" dirty="0">
                <a:solidFill>
                  <a:srgbClr val="111111"/>
                </a:solidFill>
                <a:latin typeface="Proxima Nova Light" panose="02000506030000020004" pitchFamily="2" charset="0"/>
              </a:rPr>
              <a:t> </a:t>
            </a:r>
            <a:r>
              <a:rPr lang="en-US" sz="3600" dirty="0" err="1">
                <a:solidFill>
                  <a:srgbClr val="111111"/>
                </a:solidFill>
                <a:latin typeface="Proxima Nova Light" panose="02000506030000020004" pitchFamily="2" charset="0"/>
              </a:rPr>
              <a:t>aliquip</a:t>
            </a:r>
            <a:r>
              <a:rPr lang="en-US" sz="3600" dirty="0">
                <a:solidFill>
                  <a:srgbClr val="111111"/>
                </a:solidFill>
                <a:latin typeface="Proxima Nova Light" panose="02000506030000020004" pitchFamily="2" charset="0"/>
              </a:rPr>
              <a:t> ex </a:t>
            </a:r>
            <a:r>
              <a:rPr lang="en-US" sz="3600" dirty="0" err="1">
                <a:solidFill>
                  <a:srgbClr val="111111"/>
                </a:solidFill>
                <a:latin typeface="Proxima Nova Light" panose="02000506030000020004" pitchFamily="2" charset="0"/>
              </a:rPr>
              <a:t>ea</a:t>
            </a:r>
            <a:r>
              <a:rPr lang="en-US" sz="3600" dirty="0">
                <a:solidFill>
                  <a:srgbClr val="111111"/>
                </a:solidFill>
                <a:latin typeface="Proxima Nova Light" panose="02000506030000020004" pitchFamily="2" charset="0"/>
              </a:rPr>
              <a:t> </a:t>
            </a:r>
            <a:r>
              <a:rPr lang="en-US" sz="3600" dirty="0" err="1">
                <a:solidFill>
                  <a:srgbClr val="111111"/>
                </a:solidFill>
                <a:latin typeface="Proxima Nova Light" panose="02000506030000020004" pitchFamily="2" charset="0"/>
              </a:rPr>
              <a:t>commodo</a:t>
            </a:r>
            <a:r>
              <a:rPr lang="en-US" sz="3600" dirty="0">
                <a:solidFill>
                  <a:srgbClr val="111111"/>
                </a:solidFill>
                <a:latin typeface="Proxima Nova Light" panose="02000506030000020004" pitchFamily="2" charset="0"/>
              </a:rPr>
              <a:t> </a:t>
            </a:r>
            <a:r>
              <a:rPr lang="en-US" sz="3600" dirty="0" err="1">
                <a:solidFill>
                  <a:srgbClr val="111111"/>
                </a:solidFill>
                <a:latin typeface="Proxima Nova Light" panose="02000506030000020004" pitchFamily="2" charset="0"/>
              </a:rPr>
              <a:t>consequat</a:t>
            </a:r>
            <a:r>
              <a:rPr lang="en-US" sz="3600" dirty="0">
                <a:solidFill>
                  <a:srgbClr val="111111"/>
                </a:solidFill>
                <a:latin typeface="Proxima Nova Light" panose="02000506030000020004" pitchFamily="2" charset="0"/>
              </a:rPr>
              <a:t>. </a:t>
            </a:r>
          </a:p>
          <a:p>
            <a:pPr algn="l"/>
            <a:endParaRPr lang="en-US" sz="3600" dirty="0">
              <a:solidFill>
                <a:srgbClr val="111111"/>
              </a:solidFill>
              <a:latin typeface="Proxima Nova Light" panose="02000506030000020004" pitchFamily="2" charset="0"/>
            </a:endParaRPr>
          </a:p>
          <a:p>
            <a:pPr algn="l"/>
            <a:r>
              <a:rPr lang="en-US" sz="3600" dirty="0">
                <a:solidFill>
                  <a:srgbClr val="111111"/>
                </a:solidFill>
                <a:latin typeface="Proxima Nova Light" panose="02000506030000020004" pitchFamily="2" charset="0"/>
              </a:rPr>
              <a:t>Duis </a:t>
            </a:r>
            <a:r>
              <a:rPr lang="en-US" sz="3600" dirty="0" err="1">
                <a:solidFill>
                  <a:srgbClr val="111111"/>
                </a:solidFill>
                <a:latin typeface="Proxima Nova Light" panose="02000506030000020004" pitchFamily="2" charset="0"/>
              </a:rPr>
              <a:t>aute</a:t>
            </a:r>
            <a:r>
              <a:rPr lang="en-US" sz="3600" dirty="0">
                <a:solidFill>
                  <a:srgbClr val="111111"/>
                </a:solidFill>
                <a:latin typeface="Proxima Nova Light" panose="02000506030000020004" pitchFamily="2" charset="0"/>
              </a:rPr>
              <a:t> </a:t>
            </a:r>
            <a:r>
              <a:rPr lang="en-US" sz="3600" dirty="0" err="1">
                <a:solidFill>
                  <a:srgbClr val="111111"/>
                </a:solidFill>
                <a:latin typeface="Proxima Nova Light" panose="02000506030000020004" pitchFamily="2" charset="0"/>
              </a:rPr>
              <a:t>irure</a:t>
            </a:r>
            <a:r>
              <a:rPr lang="en-US" sz="3600" dirty="0">
                <a:solidFill>
                  <a:srgbClr val="111111"/>
                </a:solidFill>
                <a:latin typeface="Proxima Nova Light" panose="02000506030000020004" pitchFamily="2" charset="0"/>
              </a:rPr>
              <a:t> dolor in </a:t>
            </a:r>
            <a:r>
              <a:rPr lang="en-US" sz="3600" dirty="0" err="1">
                <a:solidFill>
                  <a:srgbClr val="111111"/>
                </a:solidFill>
                <a:latin typeface="Proxima Nova Light" panose="02000506030000020004" pitchFamily="2" charset="0"/>
              </a:rPr>
              <a:t>reprehenderit</a:t>
            </a:r>
            <a:r>
              <a:rPr lang="en-US" sz="3600" dirty="0">
                <a:solidFill>
                  <a:srgbClr val="111111"/>
                </a:solidFill>
                <a:latin typeface="Proxima Nova Light" panose="02000506030000020004" pitchFamily="2" charset="0"/>
              </a:rPr>
              <a:t> in </a:t>
            </a:r>
            <a:r>
              <a:rPr lang="en-US" sz="3600" dirty="0" err="1">
                <a:solidFill>
                  <a:srgbClr val="111111"/>
                </a:solidFill>
                <a:latin typeface="Proxima Nova Light" panose="02000506030000020004" pitchFamily="2" charset="0"/>
              </a:rPr>
              <a:t>voluptate</a:t>
            </a:r>
            <a:r>
              <a:rPr lang="en-US" sz="3600" dirty="0">
                <a:solidFill>
                  <a:srgbClr val="111111"/>
                </a:solidFill>
                <a:latin typeface="Proxima Nova Light" panose="02000506030000020004" pitchFamily="2" charset="0"/>
              </a:rPr>
              <a:t> </a:t>
            </a:r>
            <a:r>
              <a:rPr lang="en-US" sz="3600" dirty="0" err="1">
                <a:solidFill>
                  <a:srgbClr val="111111"/>
                </a:solidFill>
                <a:latin typeface="Proxima Nova Light" panose="02000506030000020004" pitchFamily="2" charset="0"/>
              </a:rPr>
              <a:t>velit</a:t>
            </a:r>
            <a:r>
              <a:rPr lang="en-US" sz="3600" dirty="0">
                <a:solidFill>
                  <a:srgbClr val="111111"/>
                </a:solidFill>
                <a:latin typeface="Proxima Nova Light" panose="02000506030000020004" pitchFamily="2" charset="0"/>
              </a:rPr>
              <a:t> </a:t>
            </a:r>
            <a:r>
              <a:rPr lang="en-US" sz="3600" dirty="0" err="1">
                <a:solidFill>
                  <a:srgbClr val="111111"/>
                </a:solidFill>
                <a:latin typeface="Proxima Nova Light" panose="02000506030000020004" pitchFamily="2" charset="0"/>
              </a:rPr>
              <a:t>esse</a:t>
            </a:r>
            <a:r>
              <a:rPr lang="en-US" sz="3600" dirty="0">
                <a:solidFill>
                  <a:srgbClr val="111111"/>
                </a:solidFill>
                <a:latin typeface="Proxima Nova Light" panose="02000506030000020004" pitchFamily="2" charset="0"/>
              </a:rPr>
              <a:t> </a:t>
            </a:r>
            <a:r>
              <a:rPr lang="en-US" sz="3600" dirty="0" err="1">
                <a:solidFill>
                  <a:srgbClr val="111111"/>
                </a:solidFill>
                <a:latin typeface="Proxima Nova Light" panose="02000506030000020004" pitchFamily="2" charset="0"/>
              </a:rPr>
              <a:t>cillum</a:t>
            </a:r>
            <a:r>
              <a:rPr lang="en-US" sz="3600" dirty="0">
                <a:solidFill>
                  <a:srgbClr val="111111"/>
                </a:solidFill>
                <a:latin typeface="Proxima Nova Light" panose="02000506030000020004" pitchFamily="2" charset="0"/>
              </a:rPr>
              <a:t> dolore </a:t>
            </a:r>
            <a:r>
              <a:rPr lang="en-US" sz="3600" dirty="0" err="1">
                <a:solidFill>
                  <a:srgbClr val="111111"/>
                </a:solidFill>
                <a:latin typeface="Proxima Nova Light" panose="02000506030000020004" pitchFamily="2" charset="0"/>
              </a:rPr>
              <a:t>eu</a:t>
            </a:r>
            <a:r>
              <a:rPr lang="en-US" sz="3600" dirty="0">
                <a:solidFill>
                  <a:srgbClr val="111111"/>
                </a:solidFill>
                <a:latin typeface="Proxima Nova Light" panose="02000506030000020004" pitchFamily="2" charset="0"/>
              </a:rPr>
              <a:t> </a:t>
            </a:r>
            <a:r>
              <a:rPr lang="en-US" sz="3600" dirty="0" err="1">
                <a:solidFill>
                  <a:srgbClr val="111111"/>
                </a:solidFill>
                <a:latin typeface="Proxima Nova Light" panose="02000506030000020004" pitchFamily="2" charset="0"/>
              </a:rPr>
              <a:t>fugiat</a:t>
            </a:r>
            <a:r>
              <a:rPr lang="en-US" sz="3600" dirty="0">
                <a:solidFill>
                  <a:srgbClr val="111111"/>
                </a:solidFill>
                <a:latin typeface="Proxima Nova Light" panose="02000506030000020004" pitchFamily="2" charset="0"/>
              </a:rPr>
              <a:t> </a:t>
            </a:r>
            <a:r>
              <a:rPr lang="en-US" sz="3600" dirty="0" err="1">
                <a:solidFill>
                  <a:srgbClr val="111111"/>
                </a:solidFill>
                <a:latin typeface="Proxima Nova Light" panose="02000506030000020004" pitchFamily="2" charset="0"/>
              </a:rPr>
              <a:t>nulla</a:t>
            </a:r>
            <a:r>
              <a:rPr lang="en-US" sz="3600" dirty="0">
                <a:solidFill>
                  <a:srgbClr val="111111"/>
                </a:solidFill>
                <a:latin typeface="Proxima Nova Light" panose="02000506030000020004" pitchFamily="2" charset="0"/>
              </a:rPr>
              <a:t> </a:t>
            </a:r>
            <a:r>
              <a:rPr lang="en-US" sz="3600" dirty="0" err="1">
                <a:solidFill>
                  <a:srgbClr val="111111"/>
                </a:solidFill>
                <a:latin typeface="Proxima Nova Light" panose="02000506030000020004" pitchFamily="2" charset="0"/>
              </a:rPr>
              <a:t>pariatur</a:t>
            </a:r>
            <a:r>
              <a:rPr lang="en-US" sz="3600" dirty="0">
                <a:solidFill>
                  <a:srgbClr val="111111"/>
                </a:solidFill>
                <a:latin typeface="Proxima Nova Light" panose="02000506030000020004" pitchFamily="2" charset="0"/>
              </a:rPr>
              <a:t>.</a:t>
            </a:r>
          </a:p>
          <a:p>
            <a:pPr algn="l"/>
            <a:endParaRPr lang="en-US" sz="3600" dirty="0">
              <a:solidFill>
                <a:srgbClr val="111111"/>
              </a:solidFill>
              <a:latin typeface="Proxima Nova Light" panose="02000506030000020004" pitchFamily="2" charset="0"/>
            </a:endParaRPr>
          </a:p>
        </p:txBody>
      </p:sp>
      <p:sp>
        <p:nvSpPr>
          <p:cNvPr id="37" name="Title 1">
            <a:extLst>
              <a:ext uri="{FF2B5EF4-FFF2-40B4-BE49-F238E27FC236}">
                <a16:creationId xmlns:a16="http://schemas.microsoft.com/office/drawing/2014/main" id="{948FC529-453B-2D6A-F837-9B910515BE45}"/>
              </a:ext>
            </a:extLst>
          </p:cNvPr>
          <p:cNvSpPr txBox="1">
            <a:spLocks/>
          </p:cNvSpPr>
          <p:nvPr/>
        </p:nvSpPr>
        <p:spPr>
          <a:xfrm>
            <a:off x="20687421" y="17333686"/>
            <a:ext cx="8834637" cy="1993530"/>
          </a:xfrm>
          <a:prstGeom prst="rect">
            <a:avLst/>
          </a:prstGeom>
        </p:spPr>
        <p:txBody>
          <a:bodyPr vert="horz" lIns="105811" tIns="52905" rIns="105811" bIns="52905"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8000" b="1" dirty="0">
                <a:latin typeface="Proxima Nova Semibold" panose="02000506030000020004" pitchFamily="2" charset="0"/>
              </a:rPr>
              <a:t>Header</a:t>
            </a:r>
          </a:p>
        </p:txBody>
      </p:sp>
      <p:sp>
        <p:nvSpPr>
          <p:cNvPr id="38" name="Title 1">
            <a:extLst>
              <a:ext uri="{FF2B5EF4-FFF2-40B4-BE49-F238E27FC236}">
                <a16:creationId xmlns:a16="http://schemas.microsoft.com/office/drawing/2014/main" id="{6E5EB0B0-616B-3FD1-87A7-7D40607D7EFC}"/>
              </a:ext>
            </a:extLst>
          </p:cNvPr>
          <p:cNvSpPr txBox="1">
            <a:spLocks/>
          </p:cNvSpPr>
          <p:nvPr/>
        </p:nvSpPr>
        <p:spPr>
          <a:xfrm>
            <a:off x="11238153" y="33638092"/>
            <a:ext cx="8187594" cy="6773934"/>
          </a:xfrm>
          <a:prstGeom prst="rect">
            <a:avLst/>
          </a:prstGeom>
        </p:spPr>
        <p:txBody>
          <a:bodyPr vert="horz" lIns="105811" tIns="52905" rIns="105811" bIns="52905"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4000" b="1" dirty="0">
                <a:solidFill>
                  <a:srgbClr val="111111"/>
                </a:solidFill>
                <a:latin typeface="Proxima Nova Semibold" panose="02000506030000020004" pitchFamily="2" charset="0"/>
              </a:rPr>
              <a:t>In the results section of your research conference poster, clearly present the main outcomes of your study. Use concise text to describe your findings, and support them with visual elements like graphs, charts, lists, and tables to make the data more digestible. Highlight any significant results and trends, and ensure that the visuals are well-labeled and easy to interpret.</a:t>
            </a:r>
            <a:endParaRPr lang="en-US" sz="4000" b="1" dirty="0">
              <a:latin typeface="Proxima Nova Semibold" panose="02000506030000020004" pitchFamily="2" charset="0"/>
            </a:endParaRPr>
          </a:p>
        </p:txBody>
      </p:sp>
      <p:pic>
        <p:nvPicPr>
          <p:cNvPr id="44" name="Graphic 43" descr="Bar chart with solid fill">
            <a:extLst>
              <a:ext uri="{FF2B5EF4-FFF2-40B4-BE49-F238E27FC236}">
                <a16:creationId xmlns:a16="http://schemas.microsoft.com/office/drawing/2014/main" id="{DA4A02E1-A432-5DC1-72CB-F3D3A50843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17115" y="32308805"/>
            <a:ext cx="1058107" cy="1058107"/>
          </a:xfrm>
          <a:prstGeom prst="rect">
            <a:avLst/>
          </a:prstGeom>
        </p:spPr>
      </p:pic>
      <p:pic>
        <p:nvPicPr>
          <p:cNvPr id="46" name="Graphic 45" descr="Address Book with solid fill">
            <a:extLst>
              <a:ext uri="{FF2B5EF4-FFF2-40B4-BE49-F238E27FC236}">
                <a16:creationId xmlns:a16="http://schemas.microsoft.com/office/drawing/2014/main" id="{8AF470C3-091F-B790-6870-25E5AD7ACB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195409" y="32297770"/>
            <a:ext cx="1058107" cy="1058107"/>
          </a:xfrm>
          <a:prstGeom prst="rect">
            <a:avLst/>
          </a:prstGeom>
        </p:spPr>
      </p:pic>
      <p:pic>
        <p:nvPicPr>
          <p:cNvPr id="48" name="Graphic 47" descr="Users with solid fill">
            <a:extLst>
              <a:ext uri="{FF2B5EF4-FFF2-40B4-BE49-F238E27FC236}">
                <a16:creationId xmlns:a16="http://schemas.microsoft.com/office/drawing/2014/main" id="{A48EF0C9-D13D-8D16-7824-FBFFF7520C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79625" y="18968150"/>
            <a:ext cx="1058107" cy="1058107"/>
          </a:xfrm>
          <a:prstGeom prst="rect">
            <a:avLst/>
          </a:prstGeom>
        </p:spPr>
      </p:pic>
      <p:pic>
        <p:nvPicPr>
          <p:cNvPr id="50" name="Graphic 49" descr="Research with solid fill">
            <a:extLst>
              <a:ext uri="{FF2B5EF4-FFF2-40B4-BE49-F238E27FC236}">
                <a16:creationId xmlns:a16="http://schemas.microsoft.com/office/drawing/2014/main" id="{506E301E-DDBA-2412-F4A3-2E909438A5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216473" y="18201148"/>
            <a:ext cx="1058107" cy="1058107"/>
          </a:xfrm>
          <a:prstGeom prst="rect">
            <a:avLst/>
          </a:prstGeom>
        </p:spPr>
      </p:pic>
      <p:pic>
        <p:nvPicPr>
          <p:cNvPr id="52" name="Graphic 51" descr="Circles with arrows with solid fill">
            <a:extLst>
              <a:ext uri="{FF2B5EF4-FFF2-40B4-BE49-F238E27FC236}">
                <a16:creationId xmlns:a16="http://schemas.microsoft.com/office/drawing/2014/main" id="{C9AB4E5E-604B-0961-37B7-0CF7EA8715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62159" y="31379481"/>
            <a:ext cx="1058107" cy="1058107"/>
          </a:xfrm>
          <a:prstGeom prst="rect">
            <a:avLst/>
          </a:prstGeom>
        </p:spPr>
      </p:pic>
      <p:graphicFrame>
        <p:nvGraphicFramePr>
          <p:cNvPr id="54" name="Chart 53">
            <a:extLst>
              <a:ext uri="{FF2B5EF4-FFF2-40B4-BE49-F238E27FC236}">
                <a16:creationId xmlns:a16="http://schemas.microsoft.com/office/drawing/2014/main" id="{ADA9EE4B-DF0D-4EAD-D8D0-3B84577F4379}"/>
              </a:ext>
            </a:extLst>
          </p:cNvPr>
          <p:cNvGraphicFramePr/>
          <p:nvPr>
            <p:extLst>
              <p:ext uri="{D42A27DB-BD31-4B8C-83A1-F6EECF244321}">
                <p14:modId xmlns:p14="http://schemas.microsoft.com/office/powerpoint/2010/main" val="2451013059"/>
              </p:ext>
            </p:extLst>
          </p:nvPr>
        </p:nvGraphicFramePr>
        <p:xfrm>
          <a:off x="21765053" y="25153469"/>
          <a:ext cx="6861096" cy="4574064"/>
        </p:xfrm>
        <a:graphic>
          <a:graphicData uri="http://schemas.openxmlformats.org/drawingml/2006/chart">
            <c:chart xmlns:c="http://schemas.openxmlformats.org/drawingml/2006/chart" xmlns:r="http://schemas.openxmlformats.org/officeDocument/2006/relationships" r:id="rId14"/>
          </a:graphicData>
        </a:graphic>
      </p:graphicFrame>
      <p:pic>
        <p:nvPicPr>
          <p:cNvPr id="55" name="Picture 54" descr="A person smiling at camera&#10;&#10;Description automatically generated">
            <a:extLst>
              <a:ext uri="{FF2B5EF4-FFF2-40B4-BE49-F238E27FC236}">
                <a16:creationId xmlns:a16="http://schemas.microsoft.com/office/drawing/2014/main" id="{318229ED-1FD5-C914-FCDC-9CC3DE984437}"/>
              </a:ext>
            </a:extLst>
          </p:cNvPr>
          <p:cNvPicPr>
            <a:picLocks noChangeAspect="1"/>
          </p:cNvPicPr>
          <p:nvPr/>
        </p:nvPicPr>
        <p:blipFill rotWithShape="1">
          <a:blip r:embed="rId15"/>
          <a:srcRect l="880" t="457" r="-527" b="1075"/>
          <a:stretch/>
        </p:blipFill>
        <p:spPr>
          <a:xfrm>
            <a:off x="10855757" y="17342914"/>
            <a:ext cx="8748182" cy="12967112"/>
          </a:xfrm>
          <a:prstGeom prst="roundRect">
            <a:avLst/>
          </a:prstGeom>
        </p:spPr>
      </p:pic>
      <p:pic>
        <p:nvPicPr>
          <p:cNvPr id="60" name="Picture 59">
            <a:extLst>
              <a:ext uri="{FF2B5EF4-FFF2-40B4-BE49-F238E27FC236}">
                <a16:creationId xmlns:a16="http://schemas.microsoft.com/office/drawing/2014/main" id="{8FC76CDF-5616-ADA7-20E0-E144FD642576}"/>
              </a:ext>
            </a:extLst>
          </p:cNvPr>
          <p:cNvPicPr>
            <a:picLocks noChangeAspect="1"/>
          </p:cNvPicPr>
          <p:nvPr/>
        </p:nvPicPr>
        <p:blipFill>
          <a:blip r:embed="rId16"/>
          <a:stretch>
            <a:fillRect/>
          </a:stretch>
        </p:blipFill>
        <p:spPr>
          <a:xfrm>
            <a:off x="20907757" y="1935108"/>
            <a:ext cx="7671272" cy="2645266"/>
          </a:xfrm>
          <a:prstGeom prst="rect">
            <a:avLst/>
          </a:prstGeom>
        </p:spPr>
      </p:pic>
      <p:sp>
        <p:nvSpPr>
          <p:cNvPr id="4" name="Rounded Rectangle 3">
            <a:extLst>
              <a:ext uri="{FF2B5EF4-FFF2-40B4-BE49-F238E27FC236}">
                <a16:creationId xmlns:a16="http://schemas.microsoft.com/office/drawing/2014/main" id="{F117478B-9BCB-82F2-9E79-6CF8D1C4A0D1}"/>
              </a:ext>
            </a:extLst>
          </p:cNvPr>
          <p:cNvSpPr/>
          <p:nvPr/>
        </p:nvSpPr>
        <p:spPr>
          <a:xfrm>
            <a:off x="10606865" y="31343268"/>
            <a:ext cx="9394845" cy="11045226"/>
          </a:xfrm>
          <a:prstGeom prst="roundRect">
            <a:avLst/>
          </a:prstGeom>
          <a:noFill/>
          <a:ln w="28575">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83"/>
          </a:p>
        </p:txBody>
      </p:sp>
      <p:sp>
        <p:nvSpPr>
          <p:cNvPr id="8" name="Rounded Rectangle 7">
            <a:extLst>
              <a:ext uri="{FF2B5EF4-FFF2-40B4-BE49-F238E27FC236}">
                <a16:creationId xmlns:a16="http://schemas.microsoft.com/office/drawing/2014/main" id="{1413C405-D419-8412-3F86-A333BD69ABEE}"/>
              </a:ext>
            </a:extLst>
          </p:cNvPr>
          <p:cNvSpPr/>
          <p:nvPr/>
        </p:nvSpPr>
        <p:spPr>
          <a:xfrm>
            <a:off x="792339" y="17328844"/>
            <a:ext cx="9395679" cy="25059650"/>
          </a:xfrm>
          <a:prstGeom prst="roundRect">
            <a:avLst/>
          </a:prstGeom>
          <a:noFill/>
          <a:ln w="28575">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83"/>
          </a:p>
        </p:txBody>
      </p:sp>
      <p:sp>
        <p:nvSpPr>
          <p:cNvPr id="9" name="Rounded Rectangle 8">
            <a:extLst>
              <a:ext uri="{FF2B5EF4-FFF2-40B4-BE49-F238E27FC236}">
                <a16:creationId xmlns:a16="http://schemas.microsoft.com/office/drawing/2014/main" id="{827BE4F7-31CC-1699-8A55-27FB9E17C2EB}"/>
              </a:ext>
            </a:extLst>
          </p:cNvPr>
          <p:cNvSpPr/>
          <p:nvPr/>
        </p:nvSpPr>
        <p:spPr>
          <a:xfrm>
            <a:off x="20475882" y="31343268"/>
            <a:ext cx="9394845" cy="11045226"/>
          </a:xfrm>
          <a:prstGeom prst="roundRect">
            <a:avLst/>
          </a:prstGeom>
          <a:noFill/>
          <a:ln w="28575">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83"/>
          </a:p>
        </p:txBody>
      </p:sp>
      <p:sp>
        <p:nvSpPr>
          <p:cNvPr id="10" name="Rounded Rectangle 9">
            <a:extLst>
              <a:ext uri="{FF2B5EF4-FFF2-40B4-BE49-F238E27FC236}">
                <a16:creationId xmlns:a16="http://schemas.microsoft.com/office/drawing/2014/main" id="{C08D764E-A114-86F4-5500-6A4DD62BBCC3}"/>
              </a:ext>
            </a:extLst>
          </p:cNvPr>
          <p:cNvSpPr/>
          <p:nvPr/>
        </p:nvSpPr>
        <p:spPr>
          <a:xfrm>
            <a:off x="20503110" y="17344721"/>
            <a:ext cx="9394845" cy="13297186"/>
          </a:xfrm>
          <a:prstGeom prst="roundRect">
            <a:avLst/>
          </a:prstGeom>
          <a:noFill/>
          <a:ln w="28575">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83"/>
          </a:p>
        </p:txBody>
      </p:sp>
    </p:spTree>
    <p:extLst>
      <p:ext uri="{BB962C8B-B14F-4D97-AF65-F5344CB8AC3E}">
        <p14:creationId xmlns:p14="http://schemas.microsoft.com/office/powerpoint/2010/main" val="39420681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292</TotalTime>
  <Words>387</Words>
  <Application>Microsoft Office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Aptos Display</vt:lpstr>
      <vt:lpstr>Arial</vt:lpstr>
      <vt:lpstr>Kandal Medium</vt:lpstr>
      <vt:lpstr>Proxima Nova</vt:lpstr>
      <vt:lpstr>Proxima Nova Extrabold</vt:lpstr>
      <vt:lpstr>Proxima Nova Light</vt:lpstr>
      <vt:lpstr>Proxima Nova Semibold</vt:lpstr>
      <vt:lpstr>Office Theme</vt:lpstr>
      <vt:lpstr>Poster Title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Merino, David A.</dc:creator>
  <cp:lastModifiedBy>Burk, Abby</cp:lastModifiedBy>
  <cp:revision>11</cp:revision>
  <dcterms:created xsi:type="dcterms:W3CDTF">2024-11-06T14:59:27Z</dcterms:created>
  <dcterms:modified xsi:type="dcterms:W3CDTF">2025-04-09T18:49:50Z</dcterms:modified>
</cp:coreProperties>
</file>