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3434000" cy="32461200"/>
  <p:notesSz cx="6858000" cy="9144000"/>
  <p:defaultTextStyle>
    <a:defPPr>
      <a:defRPr lang="en-US"/>
    </a:defPPr>
    <a:lvl1pPr marL="0" algn="l" defTabSz="2194231" rtl="0" eaLnBrk="1" latinLnBrk="0" hangingPunct="1">
      <a:defRPr sz="8600" kern="1200">
        <a:solidFill>
          <a:schemeClr val="tx1"/>
        </a:solidFill>
        <a:latin typeface="+mn-lt"/>
        <a:ea typeface="+mn-ea"/>
        <a:cs typeface="+mn-cs"/>
      </a:defRPr>
    </a:lvl1pPr>
    <a:lvl2pPr marL="2194231" algn="l" defTabSz="2194231" rtl="0" eaLnBrk="1" latinLnBrk="0" hangingPunct="1">
      <a:defRPr sz="8600" kern="1200">
        <a:solidFill>
          <a:schemeClr val="tx1"/>
        </a:solidFill>
        <a:latin typeface="+mn-lt"/>
        <a:ea typeface="+mn-ea"/>
        <a:cs typeface="+mn-cs"/>
      </a:defRPr>
    </a:lvl2pPr>
    <a:lvl3pPr marL="4388462" algn="l" defTabSz="2194231" rtl="0" eaLnBrk="1" latinLnBrk="0" hangingPunct="1">
      <a:defRPr sz="8600" kern="1200">
        <a:solidFill>
          <a:schemeClr val="tx1"/>
        </a:solidFill>
        <a:latin typeface="+mn-lt"/>
        <a:ea typeface="+mn-ea"/>
        <a:cs typeface="+mn-cs"/>
      </a:defRPr>
    </a:lvl3pPr>
    <a:lvl4pPr marL="6582694" algn="l" defTabSz="2194231" rtl="0" eaLnBrk="1" latinLnBrk="0" hangingPunct="1">
      <a:defRPr sz="8600" kern="1200">
        <a:solidFill>
          <a:schemeClr val="tx1"/>
        </a:solidFill>
        <a:latin typeface="+mn-lt"/>
        <a:ea typeface="+mn-ea"/>
        <a:cs typeface="+mn-cs"/>
      </a:defRPr>
    </a:lvl4pPr>
    <a:lvl5pPr marL="8776929" algn="l" defTabSz="2194231" rtl="0" eaLnBrk="1" latinLnBrk="0" hangingPunct="1">
      <a:defRPr sz="8600" kern="1200">
        <a:solidFill>
          <a:schemeClr val="tx1"/>
        </a:solidFill>
        <a:latin typeface="+mn-lt"/>
        <a:ea typeface="+mn-ea"/>
        <a:cs typeface="+mn-cs"/>
      </a:defRPr>
    </a:lvl5pPr>
    <a:lvl6pPr marL="10971160" algn="l" defTabSz="2194231" rtl="0" eaLnBrk="1" latinLnBrk="0" hangingPunct="1">
      <a:defRPr sz="8600" kern="1200">
        <a:solidFill>
          <a:schemeClr val="tx1"/>
        </a:solidFill>
        <a:latin typeface="+mn-lt"/>
        <a:ea typeface="+mn-ea"/>
        <a:cs typeface="+mn-cs"/>
      </a:defRPr>
    </a:lvl6pPr>
    <a:lvl7pPr marL="13165392" algn="l" defTabSz="2194231" rtl="0" eaLnBrk="1" latinLnBrk="0" hangingPunct="1">
      <a:defRPr sz="8600" kern="1200">
        <a:solidFill>
          <a:schemeClr val="tx1"/>
        </a:solidFill>
        <a:latin typeface="+mn-lt"/>
        <a:ea typeface="+mn-ea"/>
        <a:cs typeface="+mn-cs"/>
      </a:defRPr>
    </a:lvl7pPr>
    <a:lvl8pPr marL="15359623" algn="l" defTabSz="2194231" rtl="0" eaLnBrk="1" latinLnBrk="0" hangingPunct="1">
      <a:defRPr sz="8600" kern="1200">
        <a:solidFill>
          <a:schemeClr val="tx1"/>
        </a:solidFill>
        <a:latin typeface="+mn-lt"/>
        <a:ea typeface="+mn-ea"/>
        <a:cs typeface="+mn-cs"/>
      </a:defRPr>
    </a:lvl8pPr>
    <a:lvl9pPr marL="17553853" algn="l" defTabSz="2194231"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679">
          <p15:clr>
            <a:srgbClr val="A4A3A4"/>
          </p15:clr>
        </p15:guide>
        <p15:guide id="2" orient="horz" pos="4595">
          <p15:clr>
            <a:srgbClr val="A4A3A4"/>
          </p15:clr>
        </p15:guide>
        <p15:guide id="3" orient="horz" pos="5244">
          <p15:clr>
            <a:srgbClr val="A4A3A4"/>
          </p15:clr>
        </p15:guide>
        <p15:guide id="4" orient="horz" pos="6454">
          <p15:clr>
            <a:srgbClr val="A4A3A4"/>
          </p15:clr>
        </p15:guide>
        <p15:guide id="5" orient="horz" pos="19872" userDrawn="1">
          <p15:clr>
            <a:srgbClr val="A4A3A4"/>
          </p15:clr>
        </p15:guide>
        <p15:guide id="6" pos="577">
          <p15:clr>
            <a:srgbClr val="A4A3A4"/>
          </p15:clr>
        </p15:guide>
        <p15:guide id="7" pos="21050">
          <p15:clr>
            <a:srgbClr val="A4A3A4"/>
          </p15:clr>
        </p15:guide>
        <p15:guide id="8" pos="26825">
          <p15:clr>
            <a:srgbClr val="A4A3A4"/>
          </p15:clr>
        </p15:guide>
        <p15:guide id="9" pos="19886">
          <p15:clr>
            <a:srgbClr val="A4A3A4"/>
          </p15:clr>
        </p15:guide>
        <p15:guide id="10" pos="6326">
          <p15:clr>
            <a:srgbClr val="A4A3A4"/>
          </p15:clr>
        </p15:guide>
        <p15:guide id="11" pos="7463">
          <p15:clr>
            <a:srgbClr val="A4A3A4"/>
          </p15:clr>
        </p15:guide>
        <p15:guide id="12" pos="13440" userDrawn="1">
          <p15:clr>
            <a:srgbClr val="A4A3A4"/>
          </p15:clr>
        </p15:guide>
        <p15:guide id="13" pos="139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89" autoAdjust="0"/>
    <p:restoredTop sz="94650" autoAdjust="0"/>
  </p:normalViewPr>
  <p:slideViewPr>
    <p:cSldViewPr snapToGrid="0" snapToObjects="1">
      <p:cViewPr varScale="1">
        <p:scale>
          <a:sx n="22" d="100"/>
          <a:sy n="22" d="100"/>
        </p:scale>
        <p:origin x="1314" y="24"/>
      </p:cViewPr>
      <p:guideLst>
        <p:guide orient="horz" pos="679"/>
        <p:guide orient="horz" pos="4595"/>
        <p:guide orient="horz" pos="5244"/>
        <p:guide orient="horz" pos="6454"/>
        <p:guide orient="horz" pos="19872"/>
        <p:guide pos="577"/>
        <p:guide pos="21050"/>
        <p:guide pos="26825"/>
        <p:guide pos="19886"/>
        <p:guide pos="6326"/>
        <p:guide pos="7463"/>
        <p:guide pos="13440"/>
        <p:guide pos="1397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4/9/2025</a:t>
            </a:fld>
            <a:endParaRPr lang="en-US"/>
          </a:p>
        </p:txBody>
      </p:sp>
      <p:sp>
        <p:nvSpPr>
          <p:cNvPr id="4" name="Slide Image Placeholder 3"/>
          <p:cNvSpPr>
            <a:spLocks noGrp="1" noRot="1" noChangeAspect="1"/>
          </p:cNvSpPr>
          <p:nvPr>
            <p:ph type="sldImg" idx="2"/>
          </p:nvPr>
        </p:nvSpPr>
        <p:spPr>
          <a:xfrm>
            <a:off x="1135063" y="685800"/>
            <a:ext cx="45878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2194231" rtl="0" eaLnBrk="1" latinLnBrk="0" hangingPunct="1">
      <a:defRPr sz="5700" kern="1200">
        <a:solidFill>
          <a:schemeClr val="tx1"/>
        </a:solidFill>
        <a:latin typeface="+mn-lt"/>
        <a:ea typeface="+mn-ea"/>
        <a:cs typeface="+mn-cs"/>
      </a:defRPr>
    </a:lvl1pPr>
    <a:lvl2pPr marL="2194231" algn="l" defTabSz="2194231" rtl="0" eaLnBrk="1" latinLnBrk="0" hangingPunct="1">
      <a:defRPr sz="5700" kern="1200">
        <a:solidFill>
          <a:schemeClr val="tx1"/>
        </a:solidFill>
        <a:latin typeface="+mn-lt"/>
        <a:ea typeface="+mn-ea"/>
        <a:cs typeface="+mn-cs"/>
      </a:defRPr>
    </a:lvl2pPr>
    <a:lvl3pPr marL="4388462" algn="l" defTabSz="2194231" rtl="0" eaLnBrk="1" latinLnBrk="0" hangingPunct="1">
      <a:defRPr sz="5700" kern="1200">
        <a:solidFill>
          <a:schemeClr val="tx1"/>
        </a:solidFill>
        <a:latin typeface="+mn-lt"/>
        <a:ea typeface="+mn-ea"/>
        <a:cs typeface="+mn-cs"/>
      </a:defRPr>
    </a:lvl3pPr>
    <a:lvl4pPr marL="6582694" algn="l" defTabSz="2194231" rtl="0" eaLnBrk="1" latinLnBrk="0" hangingPunct="1">
      <a:defRPr sz="5700" kern="1200">
        <a:solidFill>
          <a:schemeClr val="tx1"/>
        </a:solidFill>
        <a:latin typeface="+mn-lt"/>
        <a:ea typeface="+mn-ea"/>
        <a:cs typeface="+mn-cs"/>
      </a:defRPr>
    </a:lvl4pPr>
    <a:lvl5pPr marL="8776929" algn="l" defTabSz="2194231" rtl="0" eaLnBrk="1" latinLnBrk="0" hangingPunct="1">
      <a:defRPr sz="5700" kern="1200">
        <a:solidFill>
          <a:schemeClr val="tx1"/>
        </a:solidFill>
        <a:latin typeface="+mn-lt"/>
        <a:ea typeface="+mn-ea"/>
        <a:cs typeface="+mn-cs"/>
      </a:defRPr>
    </a:lvl5pPr>
    <a:lvl6pPr marL="10971160" algn="l" defTabSz="2194231" rtl="0" eaLnBrk="1" latinLnBrk="0" hangingPunct="1">
      <a:defRPr sz="5700" kern="1200">
        <a:solidFill>
          <a:schemeClr val="tx1"/>
        </a:solidFill>
        <a:latin typeface="+mn-lt"/>
        <a:ea typeface="+mn-ea"/>
        <a:cs typeface="+mn-cs"/>
      </a:defRPr>
    </a:lvl6pPr>
    <a:lvl7pPr marL="13165392" algn="l" defTabSz="2194231" rtl="0" eaLnBrk="1" latinLnBrk="0" hangingPunct="1">
      <a:defRPr sz="5700" kern="1200">
        <a:solidFill>
          <a:schemeClr val="tx1"/>
        </a:solidFill>
        <a:latin typeface="+mn-lt"/>
        <a:ea typeface="+mn-ea"/>
        <a:cs typeface="+mn-cs"/>
      </a:defRPr>
    </a:lvl7pPr>
    <a:lvl8pPr marL="15359623" algn="l" defTabSz="2194231" rtl="0" eaLnBrk="1" latinLnBrk="0" hangingPunct="1">
      <a:defRPr sz="5700" kern="1200">
        <a:solidFill>
          <a:schemeClr val="tx1"/>
        </a:solidFill>
        <a:latin typeface="+mn-lt"/>
        <a:ea typeface="+mn-ea"/>
        <a:cs typeface="+mn-cs"/>
      </a:defRPr>
    </a:lvl8pPr>
    <a:lvl9pPr marL="17553853" algn="l" defTabSz="2194231"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5063" y="685800"/>
            <a:ext cx="458787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8" name="Rectangle 37"/>
          <p:cNvSpPr/>
          <p:nvPr/>
        </p:nvSpPr>
        <p:spPr>
          <a:xfrm>
            <a:off x="44631691" y="457200"/>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36" name="Rectangle 35"/>
          <p:cNvSpPr/>
          <p:nvPr/>
        </p:nvSpPr>
        <p:spPr>
          <a:xfrm>
            <a:off x="-15484294" y="457200"/>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useBgFill="1">
        <p:nvSpPr>
          <p:cNvPr id="8" name="Picture Placeholder 7"/>
          <p:cNvSpPr>
            <a:spLocks noGrp="1" noChangeAspect="1"/>
          </p:cNvSpPr>
          <p:nvPr>
            <p:ph type="pic" sz="quarter" idx="13" hasCustomPrompt="1"/>
          </p:nvPr>
        </p:nvSpPr>
        <p:spPr>
          <a:xfrm>
            <a:off x="22198124" y="25608280"/>
            <a:ext cx="9399475" cy="5716403"/>
          </a:xfrm>
          <a:prstGeom prst="rect">
            <a:avLst/>
          </a:prstGeom>
        </p:spPr>
        <p:style>
          <a:lnRef idx="0">
            <a:schemeClr val="accent6"/>
          </a:lnRef>
          <a:fillRef idx="3">
            <a:schemeClr val="accent6"/>
          </a:fillRef>
          <a:effectRef idx="3">
            <a:schemeClr val="accent6"/>
          </a:effectRef>
          <a:fontRef idx="none"/>
        </p:style>
        <p:txBody>
          <a:bodyPr vert="horz" lIns="102413" tIns="51206" rIns="102413" bIns="51206"/>
          <a:lstStyle>
            <a:lvl1pPr marL="0" indent="0" algn="ctr">
              <a:buNone/>
              <a:defRPr sz="7400" b="1">
                <a:latin typeface="Arial"/>
                <a:cs typeface="Arial"/>
              </a:defRPr>
            </a:lvl1pPr>
          </a:lstStyle>
          <a:p>
            <a:r>
              <a:rPr lang="en-US" dirty="0"/>
              <a:t>Image Placeholder</a:t>
            </a:r>
          </a:p>
        </p:txBody>
      </p:sp>
      <p:sp>
        <p:nvSpPr>
          <p:cNvPr id="4" name="Chart Placeholder 3"/>
          <p:cNvSpPr>
            <a:spLocks noGrp="1"/>
          </p:cNvSpPr>
          <p:nvPr>
            <p:ph type="chart" sz="quarter" idx="14" hasCustomPrompt="1"/>
          </p:nvPr>
        </p:nvSpPr>
        <p:spPr>
          <a:xfrm>
            <a:off x="11884248" y="25608280"/>
            <a:ext cx="9399476" cy="5716403"/>
          </a:xfrm>
          <a:prstGeom prst="rect">
            <a:avLst/>
          </a:prstGeom>
        </p:spPr>
        <p:txBody>
          <a:bodyPr vert="horz" lIns="102413" tIns="51206" rIns="102413" bIns="51206"/>
          <a:lstStyle>
            <a:lvl1pPr marL="0" indent="0" algn="ctr">
              <a:buNone/>
              <a:defRPr sz="7400" b="1">
                <a:latin typeface="Arial"/>
                <a:cs typeface="Arial"/>
              </a:defRPr>
            </a:lvl1pPr>
          </a:lstStyle>
          <a:p>
            <a:r>
              <a:rPr lang="en-US" dirty="0"/>
              <a:t>Chart Placeholder</a:t>
            </a:r>
          </a:p>
        </p:txBody>
      </p:sp>
      <p:sp>
        <p:nvSpPr>
          <p:cNvPr id="21" name="Rectangle 20"/>
          <p:cNvSpPr/>
          <p:nvPr userDrawn="1"/>
        </p:nvSpPr>
        <p:spPr>
          <a:xfrm>
            <a:off x="0" y="48132"/>
            <a:ext cx="43434000" cy="914400"/>
          </a:xfrm>
          <a:prstGeom prst="rect">
            <a:avLst/>
          </a:prstGeom>
          <a:noFill/>
          <a:ln>
            <a:solidFill>
              <a:srgbClr val="0000FF">
                <a:alpha val="10000"/>
              </a:srgb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14927912" y="1912814"/>
            <a:ext cx="12245754" cy="2930032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ts val="2000"/>
              </a:spcBef>
            </a:pPr>
            <a:r>
              <a:rPr lang="en-US" sz="5400" b="1" u="sng" kern="1200" dirty="0">
                <a:solidFill>
                  <a:schemeClr val="tx1"/>
                </a:solidFill>
                <a:latin typeface="Calibri" charset="0"/>
                <a:ea typeface="Calibri" charset="0"/>
                <a:cs typeface="Calibri" charset="0"/>
              </a:rPr>
              <a:t>Frequently</a:t>
            </a:r>
            <a:r>
              <a:rPr lang="en-US" sz="5400" b="1" u="sng" kern="1200" baseline="0" dirty="0">
                <a:solidFill>
                  <a:schemeClr val="tx1"/>
                </a:solidFill>
                <a:latin typeface="Calibri" charset="0"/>
                <a:ea typeface="Calibri" charset="0"/>
                <a:cs typeface="Calibri" charset="0"/>
              </a:rPr>
              <a:t> Asked Questions</a:t>
            </a:r>
          </a:p>
          <a:p>
            <a:pPr>
              <a:spcBef>
                <a:spcPts val="2000"/>
              </a:spcBef>
            </a:pPr>
            <a:endParaRPr lang="en-US" sz="4400" b="1" u="sng" kern="1200" baseline="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 much text</a:t>
            </a:r>
            <a:r>
              <a:rPr lang="en-US" sz="4400" b="1" u="sng" kern="1200" baseline="0" dirty="0">
                <a:solidFill>
                  <a:schemeClr val="tx1"/>
                </a:solidFill>
                <a:latin typeface="Calibri" charset="0"/>
                <a:ea typeface="Calibri" charset="0"/>
                <a:cs typeface="Calibri" charset="0"/>
              </a:rPr>
              <a:t> should I use in my poster?</a:t>
            </a:r>
            <a:endParaRPr lang="en-US" sz="4400" b="1" u="sng"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The most common suggestion made by poster session organizers is to minimize</a:t>
            </a:r>
            <a:r>
              <a:rPr lang="en-US" sz="4400" kern="1200" baseline="0" dirty="0">
                <a:solidFill>
                  <a:schemeClr val="tx1"/>
                </a:solidFill>
                <a:latin typeface="Calibri" charset="0"/>
                <a:ea typeface="Calibri" charset="0"/>
                <a:cs typeface="Calibri" charset="0"/>
              </a:rPr>
              <a:t> text and add visuals. </a:t>
            </a:r>
            <a:r>
              <a:rPr lang="en-US" sz="4400" kern="1200" dirty="0">
                <a:solidFill>
                  <a:schemeClr val="tx1"/>
                </a:solidFill>
                <a:latin typeface="Calibri" charset="0"/>
                <a:ea typeface="Calibri" charset="0"/>
                <a:cs typeface="Calibri" charset="0"/>
              </a:rPr>
              <a:t>Some of the most visually successful posters have no</a:t>
            </a:r>
            <a:r>
              <a:rPr lang="en-US" sz="4400" kern="1200" baseline="0" dirty="0">
                <a:solidFill>
                  <a:schemeClr val="tx1"/>
                </a:solidFill>
                <a:latin typeface="Calibri" charset="0"/>
                <a:ea typeface="Calibri" charset="0"/>
                <a:cs typeface="Calibri" charset="0"/>
              </a:rPr>
              <a:t> more than </a:t>
            </a:r>
            <a:r>
              <a:rPr lang="en-US" sz="4400" kern="1200" dirty="0">
                <a:solidFill>
                  <a:schemeClr val="tx1"/>
                </a:solidFill>
                <a:latin typeface="Calibri" charset="0"/>
                <a:ea typeface="Calibri" charset="0"/>
                <a:cs typeface="Calibri" charset="0"/>
              </a:rPr>
              <a:t>a  paragraph for each poster section.</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What size should my font be?</a:t>
            </a:r>
          </a:p>
          <a:p>
            <a:pPr>
              <a:spcBef>
                <a:spcPts val="1334"/>
              </a:spcBef>
            </a:pPr>
            <a:r>
              <a:rPr lang="en-US" sz="4400" b="1" kern="1200" dirty="0">
                <a:solidFill>
                  <a:schemeClr val="tx1"/>
                </a:solidFill>
                <a:latin typeface="Calibri" charset="0"/>
                <a:ea typeface="Calibri" charset="0"/>
                <a:cs typeface="Calibri" charset="0"/>
              </a:rPr>
              <a:t>Main Title </a:t>
            </a:r>
            <a:r>
              <a:rPr lang="en-US" sz="4400" kern="1200" dirty="0">
                <a:solidFill>
                  <a:schemeClr val="tx1"/>
                </a:solidFill>
                <a:latin typeface="Calibri" charset="0"/>
                <a:ea typeface="Calibri" charset="0"/>
                <a:cs typeface="Calibri" charset="0"/>
              </a:rPr>
              <a:t>60-90 point in template</a:t>
            </a:r>
          </a:p>
          <a:p>
            <a:pPr>
              <a:spcBef>
                <a:spcPts val="1334"/>
              </a:spcBef>
            </a:pPr>
            <a:r>
              <a:rPr lang="en-US" sz="4400" b="1" kern="1200" dirty="0">
                <a:solidFill>
                  <a:schemeClr val="tx1"/>
                </a:solidFill>
                <a:latin typeface="Calibri" charset="0"/>
                <a:ea typeface="Calibri" charset="0"/>
                <a:cs typeface="Calibri" charset="0"/>
              </a:rPr>
              <a:t>Author </a:t>
            </a:r>
            <a:r>
              <a:rPr lang="en-US" sz="4400" kern="1200" dirty="0">
                <a:solidFill>
                  <a:schemeClr val="tx1"/>
                </a:solidFill>
                <a:latin typeface="Calibri" charset="0"/>
                <a:ea typeface="Calibri" charset="0"/>
                <a:cs typeface="Calibri" charset="0"/>
              </a:rPr>
              <a:t>50-60 point in template</a:t>
            </a:r>
          </a:p>
          <a:p>
            <a:pPr>
              <a:spcBef>
                <a:spcPts val="1334"/>
              </a:spcBef>
            </a:pPr>
            <a:r>
              <a:rPr lang="en-US" sz="4400" b="1" kern="1200" dirty="0">
                <a:solidFill>
                  <a:schemeClr val="tx1"/>
                </a:solidFill>
                <a:latin typeface="Calibri" charset="0"/>
                <a:ea typeface="Calibri" charset="0"/>
                <a:cs typeface="Calibri" charset="0"/>
              </a:rPr>
              <a:t>Headers</a:t>
            </a:r>
            <a:r>
              <a:rPr lang="en-US" sz="4400" kern="1200" dirty="0">
                <a:solidFill>
                  <a:schemeClr val="tx1"/>
                </a:solidFill>
                <a:latin typeface="Calibri" charset="0"/>
                <a:ea typeface="Calibri" charset="0"/>
                <a:cs typeface="Calibri" charset="0"/>
              </a:rPr>
              <a:t> 48-60 point in template</a:t>
            </a:r>
          </a:p>
          <a:p>
            <a:pPr>
              <a:spcBef>
                <a:spcPts val="1334"/>
              </a:spcBef>
            </a:pPr>
            <a:r>
              <a:rPr lang="en-US" sz="4400" b="1" kern="1200" dirty="0">
                <a:solidFill>
                  <a:schemeClr val="tx1"/>
                </a:solidFill>
                <a:latin typeface="Calibri" charset="0"/>
                <a:ea typeface="Calibri" charset="0"/>
                <a:cs typeface="Calibri" charset="0"/>
              </a:rPr>
              <a:t>Paragraph Text</a:t>
            </a:r>
            <a:r>
              <a:rPr lang="en-US" sz="4400" kern="1200" dirty="0">
                <a:solidFill>
                  <a:schemeClr val="tx1"/>
                </a:solidFill>
                <a:latin typeface="Calibri" charset="0"/>
                <a:ea typeface="Calibri" charset="0"/>
                <a:cs typeface="Calibri" charset="0"/>
              </a:rPr>
              <a:t> 30-40 point in template</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How do I insert</a:t>
            </a:r>
            <a:r>
              <a:rPr lang="en-US" sz="4400" b="1" u="sng" kern="1200" baseline="0" dirty="0">
                <a:solidFill>
                  <a:schemeClr val="tx1"/>
                </a:solidFill>
                <a:latin typeface="Calibri" charset="0"/>
                <a:ea typeface="Calibri" charset="0"/>
                <a:cs typeface="Calibri" charset="0"/>
              </a:rPr>
              <a:t> text?</a:t>
            </a:r>
            <a:endParaRPr lang="en-US" sz="4400" b="1"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kern="1200" dirty="0">
                <a:solidFill>
                  <a:schemeClr val="tx1"/>
                </a:solidFill>
                <a:latin typeface="Calibri" charset="0"/>
                <a:ea typeface="Calibri" charset="0"/>
                <a:cs typeface="Calibri" charset="0"/>
              </a:rPr>
              <a:t> </a:t>
            </a:r>
            <a:r>
              <a:rPr lang="en-US" sz="4400" kern="1200" dirty="0">
                <a:solidFill>
                  <a:schemeClr val="tx1"/>
                </a:solidFill>
                <a:latin typeface="Calibri" charset="0"/>
                <a:ea typeface="Calibri" charset="0"/>
                <a:cs typeface="Calibri" charset="0"/>
              </a:rPr>
              <a:t>paste content.</a:t>
            </a:r>
          </a:p>
          <a:p>
            <a:pPr>
              <a:spcBef>
                <a:spcPts val="2000"/>
              </a:spcBef>
            </a:pPr>
            <a:endParaRPr lang="en-US" sz="4400" kern="120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a:t>
            </a:r>
            <a:r>
              <a:rPr lang="en-US" sz="4400" b="1" u="sng" kern="1200" baseline="0" dirty="0">
                <a:solidFill>
                  <a:schemeClr val="tx1"/>
                </a:solidFill>
                <a:latin typeface="Calibri" charset="0"/>
                <a:ea typeface="Calibri" charset="0"/>
                <a:cs typeface="Calibri" charset="0"/>
              </a:rPr>
              <a:t> do I insert i</a:t>
            </a:r>
            <a:r>
              <a:rPr lang="en-US" sz="4400" b="1" u="sng" kern="1200" dirty="0">
                <a:solidFill>
                  <a:schemeClr val="tx1"/>
                </a:solidFill>
                <a:latin typeface="Calibri" charset="0"/>
                <a:ea typeface="Calibri" charset="0"/>
                <a:cs typeface="Calibri" charset="0"/>
              </a:rPr>
              <a:t>mages/Charts/Graphics?</a:t>
            </a:r>
          </a:p>
          <a:p>
            <a:pPr>
              <a:lnSpc>
                <a:spcPct val="100000"/>
              </a:lnSpc>
              <a:spcBef>
                <a:spcPts val="2000"/>
              </a:spcBef>
            </a:pPr>
            <a:r>
              <a:rPr lang="en-US" sz="4400" kern="1200" dirty="0">
                <a:solidFill>
                  <a:schemeClr val="tx1"/>
                </a:solidFill>
                <a:latin typeface="Calibri" charset="0"/>
                <a:ea typeface="Calibri" charset="0"/>
                <a:cs typeface="Calibri" charset="0"/>
              </a:rPr>
              <a:t>Click on insert,</a:t>
            </a:r>
            <a:r>
              <a:rPr lang="en-US" sz="4400" kern="1200" baseline="0" dirty="0">
                <a:solidFill>
                  <a:schemeClr val="tx1"/>
                </a:solidFill>
                <a:latin typeface="Calibri" charset="0"/>
                <a:ea typeface="Calibri" charset="0"/>
                <a:cs typeface="Calibri" charset="0"/>
              </a:rPr>
              <a:t> and then choose image or chart</a:t>
            </a:r>
            <a:r>
              <a:rPr lang="en-US" sz="4400" kern="1200" dirty="0">
                <a:solidFill>
                  <a:schemeClr val="tx1"/>
                </a:solidFill>
                <a:latin typeface="Calibri" charset="0"/>
                <a:ea typeface="Calibri" charset="0"/>
                <a:cs typeface="Calibri" charset="0"/>
              </a:rPr>
              <a:t>. Once the pop up box is on your screen select the file that you would like to place. Choose the highest</a:t>
            </a:r>
            <a:r>
              <a:rPr lang="en-US" sz="4400" kern="12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kern="1200" baseline="0" dirty="0">
                <a:solidFill>
                  <a:schemeClr val="tx1"/>
                </a:solidFill>
                <a:latin typeface="Calibri" charset="0"/>
                <a:ea typeface="Calibri" charset="0"/>
                <a:cs typeface="Calibri" charset="0"/>
              </a:rPr>
              <a:t>OAI has a </a:t>
            </a:r>
            <a:r>
              <a:rPr lang="en-US" sz="4400" kern="1200" baseline="0" dirty="0" err="1">
                <a:solidFill>
                  <a:schemeClr val="tx1"/>
                </a:solidFill>
                <a:latin typeface="Calibri" charset="0"/>
                <a:ea typeface="Calibri" charset="0"/>
                <a:cs typeface="Calibri" charset="0"/>
              </a:rPr>
              <a:t>Powerpoint</a:t>
            </a:r>
            <a:r>
              <a:rPr lang="en-US" sz="4400" kern="1200" baseline="0" dirty="0">
                <a:solidFill>
                  <a:schemeClr val="tx1"/>
                </a:solidFill>
                <a:latin typeface="Calibri" charset="0"/>
                <a:ea typeface="Calibri" charset="0"/>
                <a:cs typeface="Calibri" charset="0"/>
              </a:rPr>
              <a:t> template containing</a:t>
            </a:r>
            <a:r>
              <a:rPr lang="en-US" sz="4400" kern="1200" baseline="0" dirty="0">
                <a:solidFill>
                  <a:schemeClr val="tx1"/>
                </a:solidFill>
                <a:latin typeface="Calibri" charset="0"/>
                <a:ea typeface="Calibri" charset="0"/>
                <a:cs typeface="Calibri" charset="0"/>
                <a:hlinkClick r:id="rId2"/>
              </a:rPr>
              <a:t> customizable graphics </a:t>
            </a:r>
            <a:r>
              <a:rPr lang="en-US" sz="4400" kern="1200" baseline="0" dirty="0">
                <a:solidFill>
                  <a:schemeClr val="tx1"/>
                </a:solidFill>
                <a:latin typeface="Calibri" charset="0"/>
                <a:ea typeface="Calibri" charset="0"/>
                <a:cs typeface="Calibri" charset="0"/>
              </a:rPr>
              <a:t>and tables that faculty can use on posters. </a:t>
            </a:r>
            <a:endParaRPr lang="en-US" sz="4400" kern="1200" dirty="0">
              <a:solidFill>
                <a:schemeClr val="tx1"/>
              </a:solidFill>
              <a:latin typeface="Calibri" charset="0"/>
              <a:ea typeface="Calibri" charset="0"/>
              <a:cs typeface="Calibri" charset="0"/>
            </a:endParaRPr>
          </a:p>
          <a:p>
            <a:pPr>
              <a:lnSpc>
                <a:spcPct val="100000"/>
              </a:lnSpc>
              <a:spcBef>
                <a:spcPts val="2000"/>
              </a:spcBef>
            </a:pPr>
            <a:endParaRPr lang="en-US" sz="4400" b="1" u="sng" kern="1200" dirty="0">
              <a:solidFill>
                <a:schemeClr val="tx1"/>
              </a:solidFill>
              <a:latin typeface="Calibri" charset="0"/>
              <a:ea typeface="Calibri" charset="0"/>
              <a:cs typeface="Calibri" charset="0"/>
            </a:endParaRPr>
          </a:p>
          <a:p>
            <a:pPr>
              <a:lnSpc>
                <a:spcPct val="100000"/>
              </a:lnSpc>
              <a:spcBef>
                <a:spcPts val="2000"/>
              </a:spcBef>
            </a:pPr>
            <a:r>
              <a:rPr lang="en-US" sz="4400" b="1" u="sng" kern="1200"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37" name="TextBox 36"/>
          <p:cNvSpPr txBox="1"/>
          <p:nvPr/>
        </p:nvSpPr>
        <p:spPr>
          <a:xfrm>
            <a:off x="45981520" y="1710930"/>
            <a:ext cx="11190514" cy="18723074"/>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r>
              <a:rPr lang="en-US" sz="4400" b="1" kern="1200" dirty="0">
                <a:solidFill>
                  <a:schemeClr val="tx2">
                    <a:lumMod val="60000"/>
                    <a:lumOff val="40000"/>
                  </a:schemeClr>
                </a:solidFill>
                <a:latin typeface="+mn-lt"/>
                <a:cs typeface="Arial"/>
              </a:rPr>
              <a:t>Extra Headers</a:t>
            </a:r>
          </a:p>
          <a:p>
            <a:endParaRPr lang="en-US" sz="4400" kern="1200" dirty="0">
              <a:latin typeface="+mn-lt"/>
              <a:cs typeface="Arial"/>
            </a:endParaRPr>
          </a:p>
          <a:p>
            <a:r>
              <a:rPr lang="en-US" sz="4400" kern="1200" dirty="0">
                <a:latin typeface="+mn-lt"/>
                <a:cs typeface="Arial"/>
              </a:rPr>
              <a:t>The headers in this column are provided for your convenience. </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Header Title </a:t>
            </a:r>
          </a:p>
          <a:p>
            <a:endParaRPr lang="en-US" sz="4400" kern="1200" dirty="0">
              <a:latin typeface="+mn-lt"/>
              <a:cs typeface="Arial"/>
            </a:endParaRPr>
          </a:p>
          <a:p>
            <a:r>
              <a:rPr lang="en-US" sz="4400" kern="1200" dirty="0">
                <a:latin typeface="+mn-lt"/>
                <a:cs typeface="Arial"/>
              </a:rPr>
              <a:t>To change the title of the header double click the text until the title is highlighted. Once the title is highlighted type in the preferred title.</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Place Headers</a:t>
            </a:r>
          </a:p>
          <a:p>
            <a:endParaRPr lang="en-US" sz="4400" b="1" kern="1200" dirty="0">
              <a:solidFill>
                <a:schemeClr val="tx2">
                  <a:lumMod val="60000"/>
                  <a:lumOff val="40000"/>
                </a:schemeClr>
              </a:solidFill>
              <a:latin typeface="+mn-lt"/>
              <a:cs typeface="Arial"/>
            </a:endParaRPr>
          </a:p>
          <a:p>
            <a:r>
              <a:rPr lang="en-US" sz="4400" kern="1200" dirty="0">
                <a:latin typeface="+mn-lt"/>
                <a:cs typeface="Arial"/>
              </a:rPr>
              <a:t>Once the header is titled properly drag and drop the header to where you would like it placed on your poster.</a:t>
            </a:r>
          </a:p>
          <a:p>
            <a:endParaRPr lang="en-US" sz="4400" kern="1200" dirty="0">
              <a:latin typeface="+mn-lt"/>
              <a:cs typeface="Arial"/>
            </a:endParaRPr>
          </a:p>
          <a:p>
            <a:pPr>
              <a:spcBef>
                <a:spcPts val="2000"/>
              </a:spcBef>
            </a:pPr>
            <a:r>
              <a:rPr lang="en-US" sz="4400" b="1" u="sng" kern="1200" dirty="0">
                <a:solidFill>
                  <a:schemeClr val="tx1"/>
                </a:solidFill>
                <a:latin typeface="+mn-lt"/>
                <a:ea typeface="Calibri" charset="0"/>
                <a:cs typeface="Calibri" charset="0"/>
              </a:rPr>
              <a:t>When You are Ready for Printing</a:t>
            </a:r>
          </a:p>
          <a:p>
            <a:pPr>
              <a:spcBef>
                <a:spcPts val="2000"/>
              </a:spcBef>
            </a:pPr>
            <a:r>
              <a:rPr lang="en-US" sz="4400" b="1" kern="1200"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3"/>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kern="1200" dirty="0">
                <a:solidFill>
                  <a:schemeClr val="tx1"/>
                </a:solidFill>
                <a:latin typeface="+mn-lt"/>
                <a:ea typeface="Calibri" charset="0"/>
                <a:cs typeface="Calibri" charset="0"/>
              </a:rPr>
              <a:t>Turn around time</a:t>
            </a:r>
            <a:r>
              <a:rPr lang="en-US" sz="4400" kern="1200" dirty="0">
                <a:solidFill>
                  <a:schemeClr val="tx1"/>
                </a:solidFill>
                <a:latin typeface="+mn-lt"/>
                <a:ea typeface="Calibri" charset="0"/>
                <a:cs typeface="Calibri" charset="0"/>
              </a:rPr>
              <a:t> is approximately one week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from poster submission.</a:t>
            </a:r>
          </a:p>
          <a:p>
            <a:pPr>
              <a:spcBef>
                <a:spcPts val="2000"/>
              </a:spcBef>
            </a:pPr>
            <a:r>
              <a:rPr lang="en-US" sz="4400" b="1" kern="1200" dirty="0">
                <a:solidFill>
                  <a:schemeClr val="tx1"/>
                </a:solidFill>
                <a:latin typeface="+mn-lt"/>
                <a:ea typeface="Calibri" charset="0"/>
                <a:cs typeface="Calibri" charset="0"/>
              </a:rPr>
              <a:t>For assistance</a:t>
            </a:r>
            <a:r>
              <a:rPr lang="en-US" sz="4400" kern="1200" dirty="0">
                <a:solidFill>
                  <a:schemeClr val="tx1"/>
                </a:solidFill>
                <a:latin typeface="+mn-lt"/>
                <a:ea typeface="Calibri" charset="0"/>
                <a:cs typeface="Calibri" charset="0"/>
              </a:rPr>
              <a:t> please call OAI at 410-704-2005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or email </a:t>
            </a:r>
            <a:r>
              <a:rPr lang="en-US" sz="4400" u="sng" kern="1200" dirty="0">
                <a:solidFill>
                  <a:schemeClr val="tx1"/>
                </a:solidFill>
                <a:latin typeface="+mn-lt"/>
                <a:ea typeface="Calibri" charset="0"/>
                <a:cs typeface="Calibri" charset="0"/>
                <a:hlinkClick r:id="rId4"/>
              </a:rPr>
              <a:t>OAIProjects@towson.edu</a:t>
            </a:r>
            <a:endParaRPr lang="en-US" sz="4400" kern="1200" dirty="0">
              <a:solidFill>
                <a:schemeClr val="tx1"/>
              </a:solidFill>
              <a:latin typeface="+mn-lt"/>
              <a:ea typeface="Calibri" charset="0"/>
              <a:cs typeface="Calibri" charset="0"/>
            </a:endParaRPr>
          </a:p>
          <a:p>
            <a:r>
              <a:rPr lang="en-US" sz="4400" kern="1200" dirty="0">
                <a:latin typeface="+mn-lt"/>
                <a:cs typeface="Arial"/>
              </a:rPr>
              <a:t> </a:t>
            </a:r>
          </a:p>
          <a:p>
            <a:endParaRPr lang="en-US" sz="4400" b="1" kern="1200"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43434000" cy="736952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
        <p:nvSpPr>
          <p:cNvPr id="12" name="Rectangle 11"/>
          <p:cNvSpPr/>
          <p:nvPr userDrawn="1"/>
        </p:nvSpPr>
        <p:spPr>
          <a:xfrm>
            <a:off x="0" y="6810011"/>
            <a:ext cx="43434000" cy="15392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
        <p:nvSpPr>
          <p:cNvPr id="15" name="Rectangle 14"/>
          <p:cNvSpPr/>
          <p:nvPr userDrawn="1"/>
        </p:nvSpPr>
        <p:spPr>
          <a:xfrm>
            <a:off x="810" y="7091036"/>
            <a:ext cx="43434000" cy="15392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2194231" rtl="0" eaLnBrk="1" latinLnBrk="0" hangingPunct="1">
        <a:spcBef>
          <a:spcPct val="0"/>
        </a:spcBef>
        <a:buNone/>
        <a:defRPr sz="21200" kern="1200">
          <a:solidFill>
            <a:schemeClr val="tx1"/>
          </a:solidFill>
          <a:latin typeface="+mj-lt"/>
          <a:ea typeface="+mj-ea"/>
          <a:cs typeface="+mj-cs"/>
        </a:defRPr>
      </a:lvl1pPr>
    </p:titleStyle>
    <p:bodyStyle>
      <a:lvl1pPr marL="1645674" indent="-1645674" algn="l" defTabSz="2194231" rtl="0" eaLnBrk="1" latinLnBrk="0" hangingPunct="1">
        <a:spcBef>
          <a:spcPct val="20000"/>
        </a:spcBef>
        <a:buFont typeface="Arial"/>
        <a:buChar char="•"/>
        <a:defRPr sz="15300" kern="1200">
          <a:solidFill>
            <a:schemeClr val="tx1"/>
          </a:solidFill>
          <a:latin typeface="+mn-lt"/>
          <a:ea typeface="+mn-ea"/>
          <a:cs typeface="+mn-cs"/>
        </a:defRPr>
      </a:lvl1pPr>
      <a:lvl2pPr marL="3565625" indent="-1371394" algn="l" defTabSz="2194231" rtl="0" eaLnBrk="1" latinLnBrk="0" hangingPunct="1">
        <a:spcBef>
          <a:spcPct val="20000"/>
        </a:spcBef>
        <a:buFont typeface="Arial"/>
        <a:buChar char="–"/>
        <a:defRPr sz="13400" kern="1200">
          <a:solidFill>
            <a:schemeClr val="tx1"/>
          </a:solidFill>
          <a:latin typeface="+mn-lt"/>
          <a:ea typeface="+mn-ea"/>
          <a:cs typeface="+mn-cs"/>
        </a:defRPr>
      </a:lvl2pPr>
      <a:lvl3pPr marL="5485580" indent="-1097118" algn="l" defTabSz="2194231" rtl="0" eaLnBrk="1" latinLnBrk="0" hangingPunct="1">
        <a:spcBef>
          <a:spcPct val="20000"/>
        </a:spcBef>
        <a:buFont typeface="Arial"/>
        <a:buChar char="•"/>
        <a:defRPr sz="11500" kern="1200">
          <a:solidFill>
            <a:schemeClr val="tx1"/>
          </a:solidFill>
          <a:latin typeface="+mn-lt"/>
          <a:ea typeface="+mn-ea"/>
          <a:cs typeface="+mn-cs"/>
        </a:defRPr>
      </a:lvl3pPr>
      <a:lvl4pPr marL="7679811" indent="-1097118" algn="l" defTabSz="2194231" rtl="0" eaLnBrk="1" latinLnBrk="0" hangingPunct="1">
        <a:spcBef>
          <a:spcPct val="20000"/>
        </a:spcBef>
        <a:buFont typeface="Arial"/>
        <a:buChar char="–"/>
        <a:defRPr sz="9600" kern="1200">
          <a:solidFill>
            <a:schemeClr val="tx1"/>
          </a:solidFill>
          <a:latin typeface="+mn-lt"/>
          <a:ea typeface="+mn-ea"/>
          <a:cs typeface="+mn-cs"/>
        </a:defRPr>
      </a:lvl4pPr>
      <a:lvl5pPr marL="9874042" indent="-1097118" algn="l" defTabSz="2194231" rtl="0" eaLnBrk="1" latinLnBrk="0" hangingPunct="1">
        <a:spcBef>
          <a:spcPct val="20000"/>
        </a:spcBef>
        <a:buFont typeface="Arial"/>
        <a:buChar char="»"/>
        <a:defRPr sz="9600" kern="1200">
          <a:solidFill>
            <a:schemeClr val="tx1"/>
          </a:solidFill>
          <a:latin typeface="+mn-lt"/>
          <a:ea typeface="+mn-ea"/>
          <a:cs typeface="+mn-cs"/>
        </a:defRPr>
      </a:lvl5pPr>
      <a:lvl6pPr marL="12068273" indent="-1097118" algn="l" defTabSz="2194231" rtl="0" eaLnBrk="1" latinLnBrk="0" hangingPunct="1">
        <a:spcBef>
          <a:spcPct val="20000"/>
        </a:spcBef>
        <a:buFont typeface="Arial"/>
        <a:buChar char="•"/>
        <a:defRPr sz="9600" kern="1200">
          <a:solidFill>
            <a:schemeClr val="tx1"/>
          </a:solidFill>
          <a:latin typeface="+mn-lt"/>
          <a:ea typeface="+mn-ea"/>
          <a:cs typeface="+mn-cs"/>
        </a:defRPr>
      </a:lvl6pPr>
      <a:lvl7pPr marL="14262504" indent="-1097118" algn="l" defTabSz="2194231" rtl="0" eaLnBrk="1" latinLnBrk="0" hangingPunct="1">
        <a:spcBef>
          <a:spcPct val="20000"/>
        </a:spcBef>
        <a:buFont typeface="Arial"/>
        <a:buChar char="•"/>
        <a:defRPr sz="9600" kern="1200">
          <a:solidFill>
            <a:schemeClr val="tx1"/>
          </a:solidFill>
          <a:latin typeface="+mn-lt"/>
          <a:ea typeface="+mn-ea"/>
          <a:cs typeface="+mn-cs"/>
        </a:defRPr>
      </a:lvl7pPr>
      <a:lvl8pPr marL="16456740" indent="-1097118" algn="l" defTabSz="2194231" rtl="0" eaLnBrk="1" latinLnBrk="0" hangingPunct="1">
        <a:spcBef>
          <a:spcPct val="20000"/>
        </a:spcBef>
        <a:buFont typeface="Arial"/>
        <a:buChar char="•"/>
        <a:defRPr sz="9600" kern="1200">
          <a:solidFill>
            <a:schemeClr val="tx1"/>
          </a:solidFill>
          <a:latin typeface="+mn-lt"/>
          <a:ea typeface="+mn-ea"/>
          <a:cs typeface="+mn-cs"/>
        </a:defRPr>
      </a:lvl8pPr>
      <a:lvl9pPr marL="18650971" indent="-1097118" algn="l" defTabSz="2194231"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231" rtl="0" eaLnBrk="1" latinLnBrk="0" hangingPunct="1">
        <a:defRPr sz="8600" kern="1200">
          <a:solidFill>
            <a:schemeClr val="tx1"/>
          </a:solidFill>
          <a:latin typeface="+mn-lt"/>
          <a:ea typeface="+mn-ea"/>
          <a:cs typeface="+mn-cs"/>
        </a:defRPr>
      </a:lvl1pPr>
      <a:lvl2pPr marL="2194231" algn="l" defTabSz="2194231" rtl="0" eaLnBrk="1" latinLnBrk="0" hangingPunct="1">
        <a:defRPr sz="8600" kern="1200">
          <a:solidFill>
            <a:schemeClr val="tx1"/>
          </a:solidFill>
          <a:latin typeface="+mn-lt"/>
          <a:ea typeface="+mn-ea"/>
          <a:cs typeface="+mn-cs"/>
        </a:defRPr>
      </a:lvl2pPr>
      <a:lvl3pPr marL="4388462" algn="l" defTabSz="2194231" rtl="0" eaLnBrk="1" latinLnBrk="0" hangingPunct="1">
        <a:defRPr sz="8600" kern="1200">
          <a:solidFill>
            <a:schemeClr val="tx1"/>
          </a:solidFill>
          <a:latin typeface="+mn-lt"/>
          <a:ea typeface="+mn-ea"/>
          <a:cs typeface="+mn-cs"/>
        </a:defRPr>
      </a:lvl3pPr>
      <a:lvl4pPr marL="6582694" algn="l" defTabSz="2194231" rtl="0" eaLnBrk="1" latinLnBrk="0" hangingPunct="1">
        <a:defRPr sz="8600" kern="1200">
          <a:solidFill>
            <a:schemeClr val="tx1"/>
          </a:solidFill>
          <a:latin typeface="+mn-lt"/>
          <a:ea typeface="+mn-ea"/>
          <a:cs typeface="+mn-cs"/>
        </a:defRPr>
      </a:lvl4pPr>
      <a:lvl5pPr marL="8776929" algn="l" defTabSz="2194231" rtl="0" eaLnBrk="1" latinLnBrk="0" hangingPunct="1">
        <a:defRPr sz="8600" kern="1200">
          <a:solidFill>
            <a:schemeClr val="tx1"/>
          </a:solidFill>
          <a:latin typeface="+mn-lt"/>
          <a:ea typeface="+mn-ea"/>
          <a:cs typeface="+mn-cs"/>
        </a:defRPr>
      </a:lvl5pPr>
      <a:lvl6pPr marL="10971160" algn="l" defTabSz="2194231" rtl="0" eaLnBrk="1" latinLnBrk="0" hangingPunct="1">
        <a:defRPr sz="8600" kern="1200">
          <a:solidFill>
            <a:schemeClr val="tx1"/>
          </a:solidFill>
          <a:latin typeface="+mn-lt"/>
          <a:ea typeface="+mn-ea"/>
          <a:cs typeface="+mn-cs"/>
        </a:defRPr>
      </a:lvl6pPr>
      <a:lvl7pPr marL="13165392" algn="l" defTabSz="2194231" rtl="0" eaLnBrk="1" latinLnBrk="0" hangingPunct="1">
        <a:defRPr sz="8600" kern="1200">
          <a:solidFill>
            <a:schemeClr val="tx1"/>
          </a:solidFill>
          <a:latin typeface="+mn-lt"/>
          <a:ea typeface="+mn-ea"/>
          <a:cs typeface="+mn-cs"/>
        </a:defRPr>
      </a:lvl7pPr>
      <a:lvl8pPr marL="15359623" algn="l" defTabSz="2194231" rtl="0" eaLnBrk="1" latinLnBrk="0" hangingPunct="1">
        <a:defRPr sz="8600" kern="1200">
          <a:solidFill>
            <a:schemeClr val="tx1"/>
          </a:solidFill>
          <a:latin typeface="+mn-lt"/>
          <a:ea typeface="+mn-ea"/>
          <a:cs typeface="+mn-cs"/>
        </a:defRPr>
      </a:lvl8pPr>
      <a:lvl9pPr marL="17553853" algn="l" defTabSz="2194231"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CB60B44-5BDE-A5B4-012E-322D135587B7}"/>
              </a:ext>
            </a:extLst>
          </p:cNvPr>
          <p:cNvPicPr>
            <a:picLocks noChangeAspect="1"/>
          </p:cNvPicPr>
          <p:nvPr/>
        </p:nvPicPr>
        <p:blipFill>
          <a:blip r:embed="rId3"/>
          <a:stretch>
            <a:fillRect/>
          </a:stretch>
        </p:blipFill>
        <p:spPr>
          <a:xfrm>
            <a:off x="36656696" y="1060827"/>
            <a:ext cx="5821462" cy="5451311"/>
          </a:xfrm>
          <a:prstGeom prst="rect">
            <a:avLst/>
          </a:prstGeom>
        </p:spPr>
      </p:pic>
      <p:sp>
        <p:nvSpPr>
          <p:cNvPr id="5" name="TextBox 4"/>
          <p:cNvSpPr txBox="1"/>
          <p:nvPr/>
        </p:nvSpPr>
        <p:spPr>
          <a:xfrm>
            <a:off x="900545" y="10339494"/>
            <a:ext cx="9167091" cy="21035910"/>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r>
              <a:rPr lang="en-US" sz="4400" dirty="0" err="1">
                <a:solidFill>
                  <a:srgbClr val="000000"/>
                </a:solidFill>
                <a:latin typeface="Arial"/>
                <a:cs typeface="Arial"/>
              </a:rPr>
              <a:t>vehicula</a:t>
            </a:r>
            <a:r>
              <a:rPr lang="en-US" sz="4400" dirty="0">
                <a:solidFill>
                  <a:srgbClr val="000000"/>
                </a:solidFill>
                <a:latin typeface="Arial"/>
                <a:cs typeface="Arial"/>
              </a:rPr>
              <a:t> semper.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tortor</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a:t>
            </a:r>
            <a:r>
              <a:rPr lang="en-US" sz="4400" dirty="0" err="1">
                <a:solidFill>
                  <a:srgbClr val="000000"/>
                </a:solidFill>
                <a:latin typeface="Arial"/>
                <a:cs typeface="Arial"/>
              </a:rPr>
              <a:t>Etiam</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ullamcorper</a:t>
            </a:r>
            <a:r>
              <a:rPr lang="en-US" sz="4400" dirty="0">
                <a:solidFill>
                  <a:srgbClr val="000000"/>
                </a:solidFill>
                <a:latin typeface="Arial"/>
                <a:cs typeface="Arial"/>
              </a:rPr>
              <a:t> nisi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Cras</a:t>
            </a:r>
            <a:r>
              <a:rPr lang="en-US" sz="4400" dirty="0">
                <a:solidFill>
                  <a:srgbClr val="000000"/>
                </a:solidFill>
                <a:latin typeface="Arial"/>
                <a:cs typeface="Arial"/>
              </a:rPr>
              <a:t> ac magna dui. Cum </a:t>
            </a:r>
            <a:r>
              <a:rPr lang="en-US" sz="4400" dirty="0" err="1">
                <a:solidFill>
                  <a:srgbClr val="000000"/>
                </a:solidFill>
                <a:latin typeface="Arial"/>
                <a:cs typeface="Arial"/>
              </a:rPr>
              <a:t>sociis</a:t>
            </a:r>
            <a:r>
              <a:rPr lang="en-US" sz="4400" dirty="0">
                <a:solidFill>
                  <a:srgbClr val="000000"/>
                </a:solidFill>
                <a:latin typeface="Arial"/>
                <a:cs typeface="Arial"/>
              </a:rPr>
              <a:t> </a:t>
            </a:r>
            <a:r>
              <a:rPr lang="en-US" sz="4400" dirty="0" err="1">
                <a:solidFill>
                  <a:srgbClr val="000000"/>
                </a:solidFill>
                <a:latin typeface="Arial"/>
                <a:cs typeface="Arial"/>
              </a:rPr>
              <a:t>natoque</a:t>
            </a:r>
            <a:r>
              <a:rPr lang="en-US" sz="4400" dirty="0">
                <a:solidFill>
                  <a:srgbClr val="000000"/>
                </a:solidFill>
                <a:latin typeface="Arial"/>
                <a:cs typeface="Arial"/>
              </a:rPr>
              <a:t> </a:t>
            </a:r>
            <a:r>
              <a:rPr lang="en-US" sz="4400" dirty="0" err="1">
                <a:solidFill>
                  <a:srgbClr val="000000"/>
                </a:solidFill>
                <a:latin typeface="Arial"/>
                <a:cs typeface="Arial"/>
              </a:rPr>
              <a:t>penatibus</a:t>
            </a:r>
            <a:r>
              <a:rPr lang="en-US" sz="4400" dirty="0">
                <a:solidFill>
                  <a:srgbClr val="000000"/>
                </a:solidFill>
                <a:latin typeface="Arial"/>
                <a:cs typeface="Arial"/>
              </a:rPr>
              <a:t> et </a:t>
            </a:r>
            <a:r>
              <a:rPr lang="en-US" sz="4400" dirty="0" err="1">
                <a:solidFill>
                  <a:srgbClr val="000000"/>
                </a:solidFill>
                <a:latin typeface="Arial"/>
                <a:cs typeface="Arial"/>
              </a:rPr>
              <a:t>magnis</a:t>
            </a:r>
            <a:r>
              <a:rPr lang="en-US" sz="4400" dirty="0">
                <a:solidFill>
                  <a:srgbClr val="000000"/>
                </a:solidFill>
                <a:latin typeface="Arial"/>
                <a:cs typeface="Arial"/>
              </a:rPr>
              <a:t> dis parturient </a:t>
            </a:r>
            <a:r>
              <a:rPr lang="en-US" sz="4400" dirty="0" err="1">
                <a:solidFill>
                  <a:srgbClr val="000000"/>
                </a:solidFill>
                <a:latin typeface="Arial"/>
                <a:cs typeface="Arial"/>
              </a:rPr>
              <a:t>montes</a:t>
            </a:r>
            <a:r>
              <a:rPr lang="en-US" sz="4400" dirty="0">
                <a:solidFill>
                  <a:srgbClr val="000000"/>
                </a:solidFill>
                <a:latin typeface="Arial"/>
                <a:cs typeface="Arial"/>
              </a:rPr>
              <a:t>, </a:t>
            </a:r>
            <a:r>
              <a:rPr lang="en-US" sz="4400" dirty="0" err="1">
                <a:solidFill>
                  <a:srgbClr val="000000"/>
                </a:solidFill>
                <a:latin typeface="Arial"/>
                <a:cs typeface="Arial"/>
              </a:rPr>
              <a:t>nascetur</a:t>
            </a:r>
            <a:r>
              <a:rPr lang="en-US" sz="4400" dirty="0">
                <a:solidFill>
                  <a:srgbClr val="000000"/>
                </a:solidFill>
                <a:latin typeface="Arial"/>
                <a:cs typeface="Arial"/>
              </a:rPr>
              <a:t> </a:t>
            </a:r>
            <a:r>
              <a:rPr lang="en-US" sz="4400" dirty="0" err="1">
                <a:solidFill>
                  <a:srgbClr val="000000"/>
                </a:solidFill>
                <a:latin typeface="Arial"/>
                <a:cs typeface="Arial"/>
              </a:rPr>
              <a:t>ridiculus</a:t>
            </a:r>
            <a:r>
              <a:rPr lang="en-US" sz="4400" dirty="0">
                <a:solidFill>
                  <a:srgbClr val="000000"/>
                </a:solidFill>
                <a:latin typeface="Arial"/>
                <a:cs typeface="Arial"/>
              </a:rPr>
              <a:t> mus.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p>
        </p:txBody>
      </p:sp>
      <p:sp>
        <p:nvSpPr>
          <p:cNvPr id="6" name="TextBox 5"/>
          <p:cNvSpPr txBox="1"/>
          <p:nvPr/>
        </p:nvSpPr>
        <p:spPr>
          <a:xfrm>
            <a:off x="11942618" y="10339496"/>
            <a:ext cx="9329738" cy="13061767"/>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p>
        </p:txBody>
      </p:sp>
      <p:sp>
        <p:nvSpPr>
          <p:cNvPr id="7" name="TextBox 6"/>
          <p:cNvSpPr txBox="1"/>
          <p:nvPr/>
        </p:nvSpPr>
        <p:spPr>
          <a:xfrm>
            <a:off x="33446114" y="10288776"/>
            <a:ext cx="9097169" cy="21035910"/>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r>
              <a:rPr lang="en-US" sz="4400" dirty="0" err="1">
                <a:solidFill>
                  <a:srgbClr val="000000"/>
                </a:solidFill>
                <a:latin typeface="Arial"/>
                <a:cs typeface="Arial"/>
              </a:rPr>
              <a:t>vehicula</a:t>
            </a:r>
            <a:r>
              <a:rPr lang="en-US" sz="4400" dirty="0">
                <a:solidFill>
                  <a:srgbClr val="000000"/>
                </a:solidFill>
                <a:latin typeface="Arial"/>
                <a:cs typeface="Arial"/>
              </a:rPr>
              <a:t> semper.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tortor</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a:t>
            </a:r>
            <a:r>
              <a:rPr lang="en-US" sz="4400" dirty="0" err="1">
                <a:solidFill>
                  <a:srgbClr val="000000"/>
                </a:solidFill>
                <a:latin typeface="Arial"/>
                <a:cs typeface="Arial"/>
              </a:rPr>
              <a:t>Etiam</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ullamcorper</a:t>
            </a:r>
            <a:r>
              <a:rPr lang="en-US" sz="4400" dirty="0">
                <a:solidFill>
                  <a:srgbClr val="000000"/>
                </a:solidFill>
                <a:latin typeface="Arial"/>
                <a:cs typeface="Arial"/>
              </a:rPr>
              <a:t> nisi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Cras</a:t>
            </a:r>
            <a:r>
              <a:rPr lang="en-US" sz="4400" dirty="0">
                <a:solidFill>
                  <a:srgbClr val="000000"/>
                </a:solidFill>
                <a:latin typeface="Arial"/>
                <a:cs typeface="Arial"/>
              </a:rPr>
              <a:t> ac magna dui. Cum </a:t>
            </a:r>
            <a:r>
              <a:rPr lang="en-US" sz="4400" dirty="0" err="1">
                <a:solidFill>
                  <a:srgbClr val="000000"/>
                </a:solidFill>
                <a:latin typeface="Arial"/>
                <a:cs typeface="Arial"/>
              </a:rPr>
              <a:t>sociis</a:t>
            </a:r>
            <a:r>
              <a:rPr lang="en-US" sz="4400" dirty="0">
                <a:solidFill>
                  <a:srgbClr val="000000"/>
                </a:solidFill>
                <a:latin typeface="Arial"/>
                <a:cs typeface="Arial"/>
              </a:rPr>
              <a:t> </a:t>
            </a:r>
            <a:r>
              <a:rPr lang="en-US" sz="4400" dirty="0" err="1">
                <a:solidFill>
                  <a:srgbClr val="000000"/>
                </a:solidFill>
                <a:latin typeface="Arial"/>
                <a:cs typeface="Arial"/>
              </a:rPr>
              <a:t>natoque</a:t>
            </a:r>
            <a:r>
              <a:rPr lang="en-US" sz="4400" dirty="0">
                <a:solidFill>
                  <a:srgbClr val="000000"/>
                </a:solidFill>
                <a:latin typeface="Arial"/>
                <a:cs typeface="Arial"/>
              </a:rPr>
              <a:t> </a:t>
            </a:r>
            <a:r>
              <a:rPr lang="en-US" sz="4400" dirty="0" err="1">
                <a:solidFill>
                  <a:srgbClr val="000000"/>
                </a:solidFill>
                <a:latin typeface="Arial"/>
                <a:cs typeface="Arial"/>
              </a:rPr>
              <a:t>penatibus</a:t>
            </a:r>
            <a:r>
              <a:rPr lang="en-US" sz="4400" dirty="0">
                <a:solidFill>
                  <a:srgbClr val="000000"/>
                </a:solidFill>
                <a:latin typeface="Arial"/>
                <a:cs typeface="Arial"/>
              </a:rPr>
              <a:t> et </a:t>
            </a:r>
            <a:r>
              <a:rPr lang="en-US" sz="4400" dirty="0" err="1">
                <a:solidFill>
                  <a:srgbClr val="000000"/>
                </a:solidFill>
                <a:latin typeface="Arial"/>
                <a:cs typeface="Arial"/>
              </a:rPr>
              <a:t>magnis</a:t>
            </a:r>
            <a:r>
              <a:rPr lang="en-US" sz="4400" dirty="0">
                <a:solidFill>
                  <a:srgbClr val="000000"/>
                </a:solidFill>
                <a:latin typeface="Arial"/>
                <a:cs typeface="Arial"/>
              </a:rPr>
              <a:t> dis parturient </a:t>
            </a:r>
            <a:r>
              <a:rPr lang="en-US" sz="4400" dirty="0" err="1">
                <a:solidFill>
                  <a:srgbClr val="000000"/>
                </a:solidFill>
                <a:latin typeface="Arial"/>
                <a:cs typeface="Arial"/>
              </a:rPr>
              <a:t>montes</a:t>
            </a:r>
            <a:r>
              <a:rPr lang="en-US" sz="4400" dirty="0">
                <a:solidFill>
                  <a:srgbClr val="000000"/>
                </a:solidFill>
                <a:latin typeface="Arial"/>
                <a:cs typeface="Arial"/>
              </a:rPr>
              <a:t>, </a:t>
            </a:r>
            <a:r>
              <a:rPr lang="en-US" sz="4400" dirty="0" err="1">
                <a:solidFill>
                  <a:srgbClr val="000000"/>
                </a:solidFill>
                <a:latin typeface="Arial"/>
                <a:cs typeface="Arial"/>
              </a:rPr>
              <a:t>nascetur</a:t>
            </a:r>
            <a:r>
              <a:rPr lang="en-US" sz="4400" dirty="0">
                <a:solidFill>
                  <a:srgbClr val="000000"/>
                </a:solidFill>
                <a:latin typeface="Arial"/>
                <a:cs typeface="Arial"/>
              </a:rPr>
              <a:t> </a:t>
            </a:r>
            <a:r>
              <a:rPr lang="en-US" sz="4400" dirty="0" err="1">
                <a:solidFill>
                  <a:srgbClr val="000000"/>
                </a:solidFill>
                <a:latin typeface="Arial"/>
                <a:cs typeface="Arial"/>
              </a:rPr>
              <a:t>ridiculus</a:t>
            </a:r>
            <a:r>
              <a:rPr lang="en-US" sz="4400" dirty="0">
                <a:solidFill>
                  <a:srgbClr val="000000"/>
                </a:solidFill>
                <a:latin typeface="Arial"/>
                <a:cs typeface="Arial"/>
              </a:rPr>
              <a:t> mus. </a:t>
            </a:r>
          </a:p>
        </p:txBody>
      </p:sp>
      <p:sp>
        <p:nvSpPr>
          <p:cNvPr id="8" name="TextBox 7"/>
          <p:cNvSpPr txBox="1"/>
          <p:nvPr/>
        </p:nvSpPr>
        <p:spPr>
          <a:xfrm>
            <a:off x="22214920" y="10339496"/>
            <a:ext cx="9382303" cy="13061767"/>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a:t>
            </a:r>
          </a:p>
        </p:txBody>
      </p:sp>
      <p:sp>
        <p:nvSpPr>
          <p:cNvPr id="9" name="TextBox 8"/>
          <p:cNvSpPr txBox="1"/>
          <p:nvPr/>
        </p:nvSpPr>
        <p:spPr>
          <a:xfrm>
            <a:off x="10042526" y="998283"/>
            <a:ext cx="23374350" cy="3889064"/>
          </a:xfrm>
          <a:prstGeom prst="rect">
            <a:avLst/>
          </a:prstGeom>
          <a:noFill/>
        </p:spPr>
        <p:txBody>
          <a:bodyPr wrap="square" lIns="102413" tIns="51206" rIns="102413" bIns="51206" rtlCol="0">
            <a:spAutoFit/>
          </a:bodyPr>
          <a:lstStyle/>
          <a:p>
            <a:pPr algn="ctr"/>
            <a:r>
              <a:rPr lang="en-US" sz="11200" b="1" dirty="0">
                <a:solidFill>
                  <a:schemeClr val="bg1"/>
                </a:solidFill>
                <a:latin typeface="Arial"/>
                <a:cs typeface="Arial"/>
              </a:rPr>
              <a:t>Place Title Here</a:t>
            </a:r>
          </a:p>
          <a:p>
            <a:pPr algn="ctr"/>
            <a:endParaRPr lang="en-US" sz="6700" dirty="0">
              <a:solidFill>
                <a:schemeClr val="bg1"/>
              </a:solidFill>
              <a:latin typeface="Arial"/>
              <a:cs typeface="Arial"/>
            </a:endParaRPr>
          </a:p>
          <a:p>
            <a:pPr algn="ctr"/>
            <a:r>
              <a:rPr lang="en-US" sz="6700" dirty="0">
                <a:solidFill>
                  <a:schemeClr val="bg1"/>
                </a:solidFill>
                <a:latin typeface="Arial"/>
                <a:cs typeface="Arial"/>
              </a:rPr>
              <a:t>Author’s Here </a:t>
            </a:r>
            <a:r>
              <a:rPr lang="en-US" sz="6700" dirty="0">
                <a:solidFill>
                  <a:schemeClr val="bg1"/>
                </a:solidFill>
                <a:latin typeface="Arial"/>
                <a:ea typeface="Wingdings"/>
                <a:cs typeface="Arial"/>
                <a:sym typeface="Wingdings"/>
              </a:rPr>
              <a:t></a:t>
            </a:r>
            <a:r>
              <a:rPr lang="en-US" sz="6700" dirty="0">
                <a:solidFill>
                  <a:schemeClr val="bg1"/>
                </a:solidFill>
                <a:latin typeface="Arial"/>
                <a:cs typeface="Arial"/>
              </a:rPr>
              <a:t> Author’s Here </a:t>
            </a:r>
            <a:r>
              <a:rPr lang="en-US" sz="6700" dirty="0">
                <a:solidFill>
                  <a:schemeClr val="bg1"/>
                </a:solidFill>
                <a:latin typeface="Arial"/>
                <a:ea typeface="Wingdings"/>
                <a:cs typeface="Arial"/>
                <a:sym typeface="Wingdings"/>
              </a:rPr>
              <a:t></a:t>
            </a:r>
            <a:r>
              <a:rPr lang="en-US" sz="6700" dirty="0">
                <a:solidFill>
                  <a:schemeClr val="bg1"/>
                </a:solidFill>
                <a:latin typeface="Arial"/>
                <a:cs typeface="Arial"/>
              </a:rPr>
              <a:t> Towson University</a:t>
            </a:r>
          </a:p>
        </p:txBody>
      </p:sp>
      <p:sp>
        <p:nvSpPr>
          <p:cNvPr id="10" name="TextBox 9"/>
          <p:cNvSpPr txBox="1"/>
          <p:nvPr/>
        </p:nvSpPr>
        <p:spPr>
          <a:xfrm>
            <a:off x="1375621" y="8389566"/>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sp>
        <p:nvSpPr>
          <p:cNvPr id="11" name="TextBox 10"/>
          <p:cNvSpPr txBox="1"/>
          <p:nvPr/>
        </p:nvSpPr>
        <p:spPr>
          <a:xfrm>
            <a:off x="12335154" y="8389566"/>
            <a:ext cx="8294273"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sp>
        <p:nvSpPr>
          <p:cNvPr id="12" name="TextBox 11"/>
          <p:cNvSpPr txBox="1"/>
          <p:nvPr/>
        </p:nvSpPr>
        <p:spPr>
          <a:xfrm>
            <a:off x="33890048" y="8389566"/>
            <a:ext cx="8329705" cy="1134464"/>
          </a:xfrm>
          <a:prstGeom prst="rect">
            <a:avLst/>
          </a:prstGeom>
          <a:noFill/>
        </p:spPr>
        <p:txBody>
          <a:bodyPr wrap="square" lIns="102413" tIns="51206" rIns="102413" bIns="51206" rtlCol="0">
            <a:spAutoFit/>
          </a:bodyPr>
          <a:lstStyle/>
          <a:p>
            <a:r>
              <a:rPr lang="en-US" sz="6700" b="1" dirty="0">
                <a:solidFill>
                  <a:srgbClr val="FFFFFF"/>
                </a:solidFill>
                <a:latin typeface="Arial"/>
                <a:cs typeface="Arial"/>
              </a:rPr>
              <a:t>Header</a:t>
            </a:r>
          </a:p>
        </p:txBody>
      </p:sp>
      <p:sp>
        <p:nvSpPr>
          <p:cNvPr id="13" name="TextBox 12"/>
          <p:cNvSpPr txBox="1"/>
          <p:nvPr/>
        </p:nvSpPr>
        <p:spPr>
          <a:xfrm>
            <a:off x="22659270" y="8389566"/>
            <a:ext cx="8334238" cy="1134464"/>
          </a:xfrm>
          <a:prstGeom prst="rect">
            <a:avLst/>
          </a:prstGeom>
          <a:noFill/>
        </p:spPr>
        <p:txBody>
          <a:bodyPr wrap="square" lIns="102413" tIns="51206" rIns="102413" bIns="51206" rtlCol="0">
            <a:spAutoFit/>
          </a:bodyPr>
          <a:lstStyle/>
          <a:p>
            <a:r>
              <a:rPr lang="en-US" sz="6700" b="1" dirty="0">
                <a:solidFill>
                  <a:srgbClr val="FFFFFF"/>
                </a:solidFill>
                <a:latin typeface="Arial"/>
                <a:cs typeface="Arial"/>
              </a:rPr>
              <a:t>Header</a:t>
            </a:r>
          </a:p>
        </p:txBody>
      </p:sp>
      <p:sp>
        <p:nvSpPr>
          <p:cNvPr id="22" name="Picture Placeholder 21"/>
          <p:cNvSpPr>
            <a:spLocks noGrp="1"/>
          </p:cNvSpPr>
          <p:nvPr>
            <p:ph type="pic" sz="quarter" idx="13"/>
          </p:nvPr>
        </p:nvSpPr>
        <p:spPr>
          <a:xfrm>
            <a:off x="11891815" y="24794743"/>
            <a:ext cx="9291855" cy="6580660"/>
          </a:xfrm>
          <a:noFill/>
        </p:spPr>
        <p:txBody>
          <a:bodyPr/>
          <a:lstStyle/>
          <a:p>
            <a:endParaRPr lang="en-US"/>
          </a:p>
        </p:txBody>
      </p:sp>
      <p:sp>
        <p:nvSpPr>
          <p:cNvPr id="15" name="Chart Placeholder 3"/>
          <p:cNvSpPr>
            <a:spLocks noGrp="1"/>
          </p:cNvSpPr>
          <p:nvPr>
            <p:ph type="chart" sz="quarter" idx="14"/>
          </p:nvPr>
        </p:nvSpPr>
        <p:spPr>
          <a:xfrm>
            <a:off x="22201278" y="24794743"/>
            <a:ext cx="9415104" cy="6529943"/>
          </a:xfrm>
          <a:ln>
            <a:solidFill>
              <a:schemeClr val="bg1"/>
            </a:solidFill>
          </a:ln>
        </p:spPr>
        <p:txBody>
          <a:bodyPr/>
          <a:lstStyle/>
          <a:p>
            <a:endParaRPr lang="en-US"/>
          </a:p>
        </p:txBody>
      </p:sp>
      <p:grpSp>
        <p:nvGrpSpPr>
          <p:cNvPr id="14" name="Group 13"/>
          <p:cNvGrpSpPr/>
          <p:nvPr/>
        </p:nvGrpSpPr>
        <p:grpSpPr>
          <a:xfrm>
            <a:off x="45870801" y="28770914"/>
            <a:ext cx="9141049" cy="1350046"/>
            <a:chOff x="914399" y="6611569"/>
            <a:chExt cx="9141049" cy="1350046"/>
          </a:xfrm>
        </p:grpSpPr>
        <p:sp>
          <p:nvSpPr>
            <p:cNvPr id="16" name="Rounded Rectangle 15"/>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18" name="TextBox 17"/>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19" name="Group 18"/>
          <p:cNvGrpSpPr/>
          <p:nvPr/>
        </p:nvGrpSpPr>
        <p:grpSpPr>
          <a:xfrm>
            <a:off x="11988800" y="8589282"/>
            <a:ext cx="9141049" cy="1350046"/>
            <a:chOff x="914399" y="6611569"/>
            <a:chExt cx="9141049" cy="1350046"/>
          </a:xfrm>
        </p:grpSpPr>
        <p:sp>
          <p:nvSpPr>
            <p:cNvPr id="20" name="Rounded Rectangle 19"/>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1" name="TextBox 20"/>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3" name="Group 22"/>
          <p:cNvGrpSpPr/>
          <p:nvPr/>
        </p:nvGrpSpPr>
        <p:grpSpPr>
          <a:xfrm>
            <a:off x="45870801" y="22433197"/>
            <a:ext cx="9141049" cy="1350046"/>
            <a:chOff x="914399" y="6611569"/>
            <a:chExt cx="9141049" cy="1350046"/>
          </a:xfrm>
        </p:grpSpPr>
        <p:sp>
          <p:nvSpPr>
            <p:cNvPr id="24" name="Rounded Rectangle 23"/>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5" name="TextBox 24"/>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6" name="Group 25"/>
          <p:cNvGrpSpPr/>
          <p:nvPr/>
        </p:nvGrpSpPr>
        <p:grpSpPr>
          <a:xfrm>
            <a:off x="45870801" y="24488567"/>
            <a:ext cx="9141049" cy="1350046"/>
            <a:chOff x="914399" y="6611569"/>
            <a:chExt cx="9141049" cy="1350046"/>
          </a:xfrm>
        </p:grpSpPr>
        <p:sp>
          <p:nvSpPr>
            <p:cNvPr id="27" name="Rounded Rectangle 26"/>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8" name="TextBox 27"/>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9" name="Group 28"/>
          <p:cNvGrpSpPr/>
          <p:nvPr/>
        </p:nvGrpSpPr>
        <p:grpSpPr>
          <a:xfrm>
            <a:off x="45907193" y="26543937"/>
            <a:ext cx="9141049" cy="1350046"/>
            <a:chOff x="914399" y="6611569"/>
            <a:chExt cx="9141049" cy="1350046"/>
          </a:xfrm>
        </p:grpSpPr>
        <p:sp>
          <p:nvSpPr>
            <p:cNvPr id="30" name="Rounded Rectangle 29"/>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1" name="TextBox 30"/>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2" name="Group 31"/>
          <p:cNvGrpSpPr/>
          <p:nvPr/>
        </p:nvGrpSpPr>
        <p:grpSpPr>
          <a:xfrm>
            <a:off x="913565" y="8581716"/>
            <a:ext cx="9141049" cy="1350046"/>
            <a:chOff x="914399" y="6611569"/>
            <a:chExt cx="9141049" cy="1350046"/>
          </a:xfrm>
        </p:grpSpPr>
        <p:sp>
          <p:nvSpPr>
            <p:cNvPr id="33" name="Rounded Rectangle 32"/>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4" name="TextBox 33"/>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5" name="Group 34"/>
          <p:cNvGrpSpPr/>
          <p:nvPr/>
        </p:nvGrpSpPr>
        <p:grpSpPr>
          <a:xfrm>
            <a:off x="46023201" y="20564311"/>
            <a:ext cx="9141049" cy="1350046"/>
            <a:chOff x="914399" y="6611569"/>
            <a:chExt cx="9141049" cy="1350046"/>
          </a:xfrm>
        </p:grpSpPr>
        <p:sp>
          <p:nvSpPr>
            <p:cNvPr id="36" name="Rounded Rectangle 35"/>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7" name="TextBox 36"/>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8" name="Group 37"/>
          <p:cNvGrpSpPr/>
          <p:nvPr/>
        </p:nvGrpSpPr>
        <p:grpSpPr>
          <a:xfrm>
            <a:off x="22335546" y="8596848"/>
            <a:ext cx="9141049" cy="1350046"/>
            <a:chOff x="914399" y="6611569"/>
            <a:chExt cx="9141049" cy="1350046"/>
          </a:xfrm>
        </p:grpSpPr>
        <p:sp>
          <p:nvSpPr>
            <p:cNvPr id="39" name="Rounded Rectangle 38"/>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40" name="TextBox 39"/>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41" name="Group 40"/>
          <p:cNvGrpSpPr/>
          <p:nvPr/>
        </p:nvGrpSpPr>
        <p:grpSpPr>
          <a:xfrm>
            <a:off x="33506438" y="8581716"/>
            <a:ext cx="9141049" cy="1350046"/>
            <a:chOff x="914399" y="6611569"/>
            <a:chExt cx="9141049" cy="1350046"/>
          </a:xfrm>
        </p:grpSpPr>
        <p:sp>
          <p:nvSpPr>
            <p:cNvPr id="42" name="Rounded Rectangle 41"/>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43" name="TextBox 42"/>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pic>
        <p:nvPicPr>
          <p:cNvPr id="2" name="Picture 1">
            <a:extLst>
              <a:ext uri="{FF2B5EF4-FFF2-40B4-BE49-F238E27FC236}">
                <a16:creationId xmlns:a16="http://schemas.microsoft.com/office/drawing/2014/main" id="{4D9B6755-1403-33DB-9D1F-61207B34D690}"/>
              </a:ext>
            </a:extLst>
          </p:cNvPr>
          <p:cNvPicPr>
            <a:picLocks noChangeAspect="1"/>
          </p:cNvPicPr>
          <p:nvPr/>
        </p:nvPicPr>
        <p:blipFill>
          <a:blip r:embed="rId3"/>
          <a:stretch>
            <a:fillRect/>
          </a:stretch>
        </p:blipFill>
        <p:spPr>
          <a:xfrm>
            <a:off x="890717" y="1045309"/>
            <a:ext cx="5821462" cy="5451311"/>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554</TotalTime>
  <Words>615</Words>
  <Application>Microsoft Office PowerPoint</Application>
  <PresentationFormat>Custom</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Burk, Abby</cp:lastModifiedBy>
  <cp:revision>69</cp:revision>
  <cp:lastPrinted>2012-12-06T19:29:08Z</cp:lastPrinted>
  <dcterms:created xsi:type="dcterms:W3CDTF">2012-11-19T19:15:58Z</dcterms:created>
  <dcterms:modified xsi:type="dcterms:W3CDTF">2025-04-09T18:44:04Z</dcterms:modified>
</cp:coreProperties>
</file>