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A25"/>
    <a:srgbClr val="F6B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1"/>
    <p:restoredTop sz="96327"/>
  </p:normalViewPr>
  <p:slideViewPr>
    <p:cSldViewPr snapToGrid="0">
      <p:cViewPr>
        <p:scale>
          <a:sx n="20" d="100"/>
          <a:sy n="20" d="100"/>
        </p:scale>
        <p:origin x="244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4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2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0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8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7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4F336-C23F-BBFE-D1A7-751D61BB3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20000"/>
          </a:blip>
          <a:srcRect l="36674" t="11290" r="13223" b="13843"/>
          <a:stretch/>
        </p:blipFill>
        <p:spPr>
          <a:xfrm>
            <a:off x="0" y="0"/>
            <a:ext cx="22174200" cy="32918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58F91E-54E4-6A85-8AB5-B2D6E7FCA289}"/>
              </a:ext>
            </a:extLst>
          </p:cNvPr>
          <p:cNvSpPr/>
          <p:nvPr userDrawn="1"/>
        </p:nvSpPr>
        <p:spPr>
          <a:xfrm>
            <a:off x="457200" y="522514"/>
            <a:ext cx="42976800" cy="587828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42DC8F-EAA3-A9F0-F9DA-608DCA5DC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20000"/>
          </a:blip>
          <a:srcRect t="26058" r="30176" b="52995"/>
          <a:stretch/>
        </p:blipFill>
        <p:spPr>
          <a:xfrm>
            <a:off x="23784648" y="544503"/>
            <a:ext cx="19649352" cy="585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32" Type="http://schemas.openxmlformats.org/officeDocument/2006/relationships/image" Target="../media/image33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30" Type="http://schemas.openxmlformats.org/officeDocument/2006/relationships/image" Target="../media/image31.svg"/><Relationship Id="rId35" Type="http://schemas.openxmlformats.org/officeDocument/2006/relationships/image" Target="../media/image36.JPG"/><Relationship Id="rId8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 and yellow letters&#10;&#10;Description automatically generated">
            <a:extLst>
              <a:ext uri="{FF2B5EF4-FFF2-40B4-BE49-F238E27FC236}">
                <a16:creationId xmlns:a16="http://schemas.microsoft.com/office/drawing/2014/main" id="{4FF1D489-3477-FDDA-19C9-40387FEB2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5696" y="857398"/>
            <a:ext cx="5502126" cy="5152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2E274C-7B2A-3A4F-9A24-36240651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9949" y="1997926"/>
            <a:ext cx="21125793" cy="2169160"/>
          </a:xfrm>
        </p:spPr>
        <p:txBody>
          <a:bodyPr>
            <a:no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Proxima Nova" panose="02000506030000020004" pitchFamily="2" charset="0"/>
              </a:rPr>
              <a:t>Title</a:t>
            </a:r>
            <a:endParaRPr lang="en-US" sz="22400" b="1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78137-9DFB-94CC-EBA6-4952A4A3F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4510411"/>
            <a:ext cx="32918400" cy="97959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Proxima Nova" panose="02000506030000020004" pitchFamily="2" charset="0"/>
              </a:rPr>
              <a:t>Author, </a:t>
            </a:r>
            <a:r>
              <a:rPr lang="en-US" sz="5400" dirty="0">
                <a:solidFill>
                  <a:schemeClr val="bg1"/>
                </a:solidFill>
                <a:latin typeface="Proxima Nova Light" panose="02000506030000020004" pitchFamily="2" charset="0"/>
              </a:rPr>
              <a:t>Department, Towson University Towson, Maryland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A07A9-E91D-E6FC-738C-8EA60DA683C7}"/>
              </a:ext>
            </a:extLst>
          </p:cNvPr>
          <p:cNvSpPr txBox="1"/>
          <p:nvPr/>
        </p:nvSpPr>
        <p:spPr>
          <a:xfrm>
            <a:off x="1016000" y="9318631"/>
            <a:ext cx="8666048" cy="9829797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Aenean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Sed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lacus.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  <a:p>
            <a:b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</a:br>
            <a:endParaRPr lang="en-US" sz="4000" dirty="0">
              <a:solidFill>
                <a:srgbClr val="000000"/>
              </a:solidFill>
              <a:latin typeface="Proxima Nova Light" panose="02000506030000020004" pitchFamily="2" charset="0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D38BCA-DEFE-B303-2588-B98C93D3ADE8}"/>
              </a:ext>
            </a:extLst>
          </p:cNvPr>
          <p:cNvGrpSpPr/>
          <p:nvPr/>
        </p:nvGrpSpPr>
        <p:grpSpPr>
          <a:xfrm>
            <a:off x="453872" y="7807964"/>
            <a:ext cx="9604529" cy="1140884"/>
            <a:chOff x="34079340" y="5772724"/>
            <a:chExt cx="10418287" cy="1140884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FB087A45-793C-4B32-A772-8259586FD9EC}"/>
                </a:ext>
              </a:extLst>
            </p:cNvPr>
            <p:cNvSpPr/>
            <p:nvPr/>
          </p:nvSpPr>
          <p:spPr>
            <a:xfrm>
              <a:off x="34079340" y="5772724"/>
              <a:ext cx="10418287" cy="1140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297EC5-6409-131A-1811-542611CD6207}"/>
                </a:ext>
              </a:extLst>
            </p:cNvPr>
            <p:cNvSpPr txBox="1"/>
            <p:nvPr/>
          </p:nvSpPr>
          <p:spPr>
            <a:xfrm>
              <a:off x="34432875" y="5844246"/>
              <a:ext cx="9656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roxima Nova Semibold" panose="02000506030000020004" pitchFamily="2" charset="0"/>
                  <a:cs typeface="Arial"/>
                </a:rPr>
                <a:t>Header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7008A5E-7878-ABE7-3CF0-4FF584547A9F}"/>
              </a:ext>
            </a:extLst>
          </p:cNvPr>
          <p:cNvSpPr txBox="1"/>
          <p:nvPr/>
        </p:nvSpPr>
        <p:spPr>
          <a:xfrm>
            <a:off x="12492077" y="9318631"/>
            <a:ext cx="8666048" cy="9829797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Aenean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Sed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lacus.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7E0E210-9203-1744-0EB0-9E5CB0A7FBA9}"/>
              </a:ext>
            </a:extLst>
          </p:cNvPr>
          <p:cNvGrpSpPr/>
          <p:nvPr/>
        </p:nvGrpSpPr>
        <p:grpSpPr>
          <a:xfrm>
            <a:off x="11929949" y="7807964"/>
            <a:ext cx="9604529" cy="1140884"/>
            <a:chOff x="34079340" y="5772724"/>
            <a:chExt cx="10418287" cy="1140884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80DFFB1-CCE0-AA00-33A0-3A28DE01460E}"/>
                </a:ext>
              </a:extLst>
            </p:cNvPr>
            <p:cNvSpPr/>
            <p:nvPr/>
          </p:nvSpPr>
          <p:spPr>
            <a:xfrm>
              <a:off x="34079340" y="5772724"/>
              <a:ext cx="10418287" cy="1140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942569-2DF7-7279-5B51-860C60153FB0}"/>
                </a:ext>
              </a:extLst>
            </p:cNvPr>
            <p:cNvSpPr txBox="1"/>
            <p:nvPr/>
          </p:nvSpPr>
          <p:spPr>
            <a:xfrm>
              <a:off x="34432875" y="5844246"/>
              <a:ext cx="9656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roxima Nova Semibold" panose="02000506030000020004" pitchFamily="2" charset="0"/>
                  <a:cs typeface="Arial"/>
                </a:rPr>
                <a:t>Header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634C0AE-F56F-7969-9E48-64ED2B9700C1}"/>
              </a:ext>
            </a:extLst>
          </p:cNvPr>
          <p:cNvSpPr txBox="1"/>
          <p:nvPr/>
        </p:nvSpPr>
        <p:spPr>
          <a:xfrm>
            <a:off x="34394929" y="9318630"/>
            <a:ext cx="8666048" cy="17322796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Aenean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Sed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lacus.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  <a:p>
            <a:pPr>
              <a:spcBef>
                <a:spcPts val="500"/>
              </a:spcBef>
            </a:pPr>
            <a:b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</a:b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ligula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vitae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molestie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nec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pharetra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justo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Fusce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odio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hendrerit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imperdiet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nec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facilisis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 non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turpis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risus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Lorem ipsum dolor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</a:t>
            </a:r>
          </a:p>
          <a:p>
            <a:pPr>
              <a:spcBef>
                <a:spcPts val="500"/>
              </a:spcBef>
            </a:pP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quam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gravida.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Aenean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quam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Sed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lacus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porta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  <a:p>
            <a:endParaRPr lang="en-US" sz="4000" dirty="0">
              <a:solidFill>
                <a:srgbClr val="000000"/>
              </a:solidFill>
              <a:latin typeface="Proxima Nova Light" panose="02000506030000020004" pitchFamily="2" charset="0"/>
              <a:cs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A8FAEF-58D0-2F93-6CE8-DF5A3B9B4D7B}"/>
              </a:ext>
            </a:extLst>
          </p:cNvPr>
          <p:cNvGrpSpPr/>
          <p:nvPr/>
        </p:nvGrpSpPr>
        <p:grpSpPr>
          <a:xfrm>
            <a:off x="33832801" y="7807964"/>
            <a:ext cx="9604529" cy="1140884"/>
            <a:chOff x="34079340" y="5772724"/>
            <a:chExt cx="10418287" cy="1140884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285BC93-1408-1553-A3EB-6AC59565F56A}"/>
                </a:ext>
              </a:extLst>
            </p:cNvPr>
            <p:cNvSpPr/>
            <p:nvPr/>
          </p:nvSpPr>
          <p:spPr>
            <a:xfrm>
              <a:off x="34079340" y="5772724"/>
              <a:ext cx="10418287" cy="1140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D71057E-8263-89D7-1FFA-5DA846389690}"/>
                </a:ext>
              </a:extLst>
            </p:cNvPr>
            <p:cNvSpPr txBox="1"/>
            <p:nvPr/>
          </p:nvSpPr>
          <p:spPr>
            <a:xfrm>
              <a:off x="34432875" y="5844246"/>
              <a:ext cx="9656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roxima Nova Semibold" panose="02000506030000020004" pitchFamily="2" charset="0"/>
                  <a:cs typeface="Arial"/>
                </a:rPr>
                <a:t>Header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30842DB-6C4F-2473-CDA0-6AADFA28E026}"/>
              </a:ext>
            </a:extLst>
          </p:cNvPr>
          <p:cNvSpPr txBox="1"/>
          <p:nvPr/>
        </p:nvSpPr>
        <p:spPr>
          <a:xfrm>
            <a:off x="1016000" y="22201882"/>
            <a:ext cx="8666048" cy="5446395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Aenean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71661D2-C315-7549-70C1-B442F2850389}"/>
              </a:ext>
            </a:extLst>
          </p:cNvPr>
          <p:cNvGrpSpPr/>
          <p:nvPr/>
        </p:nvGrpSpPr>
        <p:grpSpPr>
          <a:xfrm>
            <a:off x="453872" y="20691215"/>
            <a:ext cx="9604529" cy="1140884"/>
            <a:chOff x="34079340" y="5772724"/>
            <a:chExt cx="10418287" cy="1140884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C948D1D-DB84-2C0A-FA69-167AFEEEF041}"/>
                </a:ext>
              </a:extLst>
            </p:cNvPr>
            <p:cNvSpPr/>
            <p:nvPr/>
          </p:nvSpPr>
          <p:spPr>
            <a:xfrm>
              <a:off x="34079340" y="5772724"/>
              <a:ext cx="10418287" cy="1140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257080-DA8E-FFFD-BF4A-386E3188A0A2}"/>
                </a:ext>
              </a:extLst>
            </p:cNvPr>
            <p:cNvSpPr txBox="1"/>
            <p:nvPr/>
          </p:nvSpPr>
          <p:spPr>
            <a:xfrm>
              <a:off x="34432875" y="5844246"/>
              <a:ext cx="9656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roxima Nova Semibold" panose="02000506030000020004" pitchFamily="2" charset="0"/>
                  <a:cs typeface="Arial"/>
                </a:rPr>
                <a:t>Header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342808-C8A1-A3F7-2714-B88725BDFE14}"/>
              </a:ext>
            </a:extLst>
          </p:cNvPr>
          <p:cNvGrpSpPr/>
          <p:nvPr/>
        </p:nvGrpSpPr>
        <p:grpSpPr>
          <a:xfrm>
            <a:off x="12191438" y="20860258"/>
            <a:ext cx="8666048" cy="9035971"/>
            <a:chOff x="13530218" y="21375583"/>
            <a:chExt cx="6521152" cy="6799517"/>
          </a:xfrm>
        </p:grpSpPr>
        <p:pic>
          <p:nvPicPr>
            <p:cNvPr id="45" name="Graphic 44" descr="Classroom outline">
              <a:extLst>
                <a:ext uri="{FF2B5EF4-FFF2-40B4-BE49-F238E27FC236}">
                  <a16:creationId xmlns:a16="http://schemas.microsoft.com/office/drawing/2014/main" id="{CFA6AFE3-8529-445A-D33E-CD8CC4362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530218" y="24949350"/>
              <a:ext cx="1534179" cy="1534179"/>
            </a:xfrm>
            <a:prstGeom prst="rect">
              <a:avLst/>
            </a:prstGeom>
          </p:spPr>
        </p:pic>
        <p:pic>
          <p:nvPicPr>
            <p:cNvPr id="47" name="Graphic 46" descr="Classroom with solid fill">
              <a:extLst>
                <a:ext uri="{FF2B5EF4-FFF2-40B4-BE49-F238E27FC236}">
                  <a16:creationId xmlns:a16="http://schemas.microsoft.com/office/drawing/2014/main" id="{DBFBFF8D-22C5-55F1-7E0B-44C7E72B9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879233" y="26640921"/>
              <a:ext cx="1534179" cy="1534179"/>
            </a:xfrm>
            <a:prstGeom prst="rect">
              <a:avLst/>
            </a:prstGeom>
          </p:spPr>
        </p:pic>
        <p:pic>
          <p:nvPicPr>
            <p:cNvPr id="49" name="Graphic 48" descr="Blackboard with solid fill">
              <a:extLst>
                <a:ext uri="{FF2B5EF4-FFF2-40B4-BE49-F238E27FC236}">
                  <a16:creationId xmlns:a16="http://schemas.microsoft.com/office/drawing/2014/main" id="{C005B4C9-E392-7E97-FCA5-F8E27959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845472" y="25106742"/>
              <a:ext cx="1534179" cy="1534179"/>
            </a:xfrm>
            <a:prstGeom prst="rect">
              <a:avLst/>
            </a:prstGeom>
          </p:spPr>
        </p:pic>
        <p:pic>
          <p:nvPicPr>
            <p:cNvPr id="51" name="Graphic 50" descr="Books on shelf with solid fill">
              <a:extLst>
                <a:ext uri="{FF2B5EF4-FFF2-40B4-BE49-F238E27FC236}">
                  <a16:creationId xmlns:a16="http://schemas.microsoft.com/office/drawing/2014/main" id="{A3319C7F-084A-2AF9-AB5E-2D9A014EC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436862" y="25106742"/>
              <a:ext cx="1534179" cy="1534179"/>
            </a:xfrm>
            <a:prstGeom prst="rect">
              <a:avLst/>
            </a:prstGeom>
          </p:spPr>
        </p:pic>
        <p:pic>
          <p:nvPicPr>
            <p:cNvPr id="53" name="Graphic 52" descr="Lecturer with solid fill">
              <a:extLst>
                <a:ext uri="{FF2B5EF4-FFF2-40B4-BE49-F238E27FC236}">
                  <a16:creationId xmlns:a16="http://schemas.microsoft.com/office/drawing/2014/main" id="{FD32A93E-18CF-B35C-E581-E64FFD17E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311293" y="24777227"/>
              <a:ext cx="1534179" cy="1534179"/>
            </a:xfrm>
            <a:prstGeom prst="rect">
              <a:avLst/>
            </a:prstGeom>
          </p:spPr>
        </p:pic>
        <p:pic>
          <p:nvPicPr>
            <p:cNvPr id="55" name="Graphic 54" descr="Teacher with solid fill">
              <a:extLst>
                <a:ext uri="{FF2B5EF4-FFF2-40B4-BE49-F238E27FC236}">
                  <a16:creationId xmlns:a16="http://schemas.microsoft.com/office/drawing/2014/main" id="{2AA91423-1399-0DB9-74AF-C3974DBCD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3547099" y="26640921"/>
              <a:ext cx="1534179" cy="1534179"/>
            </a:xfrm>
            <a:prstGeom prst="rect">
              <a:avLst/>
            </a:prstGeom>
          </p:spPr>
        </p:pic>
        <p:pic>
          <p:nvPicPr>
            <p:cNvPr id="57" name="Graphic 56" descr="Closed book with solid fill">
              <a:extLst>
                <a:ext uri="{FF2B5EF4-FFF2-40B4-BE49-F238E27FC236}">
                  <a16:creationId xmlns:a16="http://schemas.microsoft.com/office/drawing/2014/main" id="{916DE5A0-52EE-25E3-9970-48F8C113E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8444255" y="26640921"/>
              <a:ext cx="1534179" cy="1534179"/>
            </a:xfrm>
            <a:prstGeom prst="rect">
              <a:avLst/>
            </a:prstGeom>
          </p:spPr>
        </p:pic>
        <p:pic>
          <p:nvPicPr>
            <p:cNvPr id="59" name="Graphic 58" descr="Teacher outline">
              <a:extLst>
                <a:ext uri="{FF2B5EF4-FFF2-40B4-BE49-F238E27FC236}">
                  <a16:creationId xmlns:a16="http://schemas.microsoft.com/office/drawing/2014/main" id="{EE556469-B2C8-681F-C992-8350C67F9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328173" y="26452376"/>
              <a:ext cx="1534179" cy="1534179"/>
            </a:xfrm>
            <a:prstGeom prst="rect">
              <a:avLst/>
            </a:prstGeom>
          </p:spPr>
        </p:pic>
        <p:pic>
          <p:nvPicPr>
            <p:cNvPr id="61" name="Graphic 60" descr="Books with solid fill">
              <a:extLst>
                <a:ext uri="{FF2B5EF4-FFF2-40B4-BE49-F238E27FC236}">
                  <a16:creationId xmlns:a16="http://schemas.microsoft.com/office/drawing/2014/main" id="{13A91380-4E07-EC9D-15DF-DBCD177BA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5299891" y="23240568"/>
              <a:ext cx="1534179" cy="1534179"/>
            </a:xfrm>
            <a:prstGeom prst="rect">
              <a:avLst/>
            </a:prstGeom>
          </p:spPr>
        </p:pic>
        <p:pic>
          <p:nvPicPr>
            <p:cNvPr id="63" name="Graphic 62" descr="Books outline">
              <a:extLst>
                <a:ext uri="{FF2B5EF4-FFF2-40B4-BE49-F238E27FC236}">
                  <a16:creationId xmlns:a16="http://schemas.microsoft.com/office/drawing/2014/main" id="{45752119-8C20-AD95-9C6E-8EDD86707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8436863" y="23074867"/>
              <a:ext cx="1534179" cy="1534179"/>
            </a:xfrm>
            <a:prstGeom prst="rect">
              <a:avLst/>
            </a:prstGeom>
          </p:spPr>
        </p:pic>
        <p:pic>
          <p:nvPicPr>
            <p:cNvPr id="65" name="Graphic 64" descr="Books on shelf outline">
              <a:extLst>
                <a:ext uri="{FF2B5EF4-FFF2-40B4-BE49-F238E27FC236}">
                  <a16:creationId xmlns:a16="http://schemas.microsoft.com/office/drawing/2014/main" id="{B936B9BE-70BF-339A-2E52-13ED495E9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392986" y="21432069"/>
              <a:ext cx="1534179" cy="1534179"/>
            </a:xfrm>
            <a:prstGeom prst="rect">
              <a:avLst/>
            </a:prstGeom>
          </p:spPr>
        </p:pic>
        <p:pic>
          <p:nvPicPr>
            <p:cNvPr id="67" name="Graphic 66" descr="Closed book outline">
              <a:extLst>
                <a:ext uri="{FF2B5EF4-FFF2-40B4-BE49-F238E27FC236}">
                  <a16:creationId xmlns:a16="http://schemas.microsoft.com/office/drawing/2014/main" id="{AA9F9F25-AC39-7314-9A08-CA75390E9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6902684" y="23142016"/>
              <a:ext cx="1534179" cy="1534179"/>
            </a:xfrm>
            <a:prstGeom prst="rect">
              <a:avLst/>
            </a:prstGeom>
          </p:spPr>
        </p:pic>
        <p:pic>
          <p:nvPicPr>
            <p:cNvPr id="69" name="Graphic 68" descr="Lecturer outline">
              <a:extLst>
                <a:ext uri="{FF2B5EF4-FFF2-40B4-BE49-F238E27FC236}">
                  <a16:creationId xmlns:a16="http://schemas.microsoft.com/office/drawing/2014/main" id="{6ABB9504-B62B-5749-92A9-E03CB56CB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8517191" y="21375583"/>
              <a:ext cx="1534179" cy="1534179"/>
            </a:xfrm>
            <a:prstGeom prst="rect">
              <a:avLst/>
            </a:prstGeom>
          </p:spPr>
        </p:pic>
        <p:pic>
          <p:nvPicPr>
            <p:cNvPr id="71" name="Graphic 70" descr="Open book outline">
              <a:extLst>
                <a:ext uri="{FF2B5EF4-FFF2-40B4-BE49-F238E27FC236}">
                  <a16:creationId xmlns:a16="http://schemas.microsoft.com/office/drawing/2014/main" id="{3461877E-C990-C47B-9EB5-340A14B7F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6910076" y="21473539"/>
              <a:ext cx="1534179" cy="1534179"/>
            </a:xfrm>
            <a:prstGeom prst="rect">
              <a:avLst/>
            </a:prstGeom>
          </p:spPr>
        </p:pic>
        <p:pic>
          <p:nvPicPr>
            <p:cNvPr id="73" name="Graphic 72" descr="Cube with solid fill">
              <a:extLst>
                <a:ext uri="{FF2B5EF4-FFF2-40B4-BE49-F238E27FC236}">
                  <a16:creationId xmlns:a16="http://schemas.microsoft.com/office/drawing/2014/main" id="{40B618B2-AA58-35BD-2B78-2C279A0E4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3668985" y="21515113"/>
              <a:ext cx="1412293" cy="1412293"/>
            </a:xfrm>
            <a:prstGeom prst="rect">
              <a:avLst/>
            </a:prstGeom>
          </p:spPr>
        </p:pic>
        <p:pic>
          <p:nvPicPr>
            <p:cNvPr id="75" name="Graphic 74" descr="Pyramid Shape with solid fill">
              <a:extLst>
                <a:ext uri="{FF2B5EF4-FFF2-40B4-BE49-F238E27FC236}">
                  <a16:creationId xmlns:a16="http://schemas.microsoft.com/office/drawing/2014/main" id="{331A3A52-5E18-FB5E-378B-396E84331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3615664" y="23362454"/>
              <a:ext cx="1412293" cy="1412293"/>
            </a:xfrm>
            <a:prstGeom prst="rect">
              <a:avLst/>
            </a:prstGeom>
          </p:spPr>
        </p:pic>
      </p:grpSp>
      <p:pic>
        <p:nvPicPr>
          <p:cNvPr id="78" name="Picture 77" descr="A person smiling at camera&#10;&#10;Description automatically generated">
            <a:extLst>
              <a:ext uri="{FF2B5EF4-FFF2-40B4-BE49-F238E27FC236}">
                <a16:creationId xmlns:a16="http://schemas.microsoft.com/office/drawing/2014/main" id="{9DB614B4-E955-297E-6590-00F69428BE9D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t="5458" r="13717" b="24918"/>
          <a:stretch/>
        </p:blipFill>
        <p:spPr>
          <a:xfrm>
            <a:off x="22811857" y="19148428"/>
            <a:ext cx="10293876" cy="12459633"/>
          </a:xfrm>
          <a:prstGeom prst="rect">
            <a:avLst/>
          </a:prstGeom>
        </p:spPr>
      </p:pic>
      <p:pic>
        <p:nvPicPr>
          <p:cNvPr id="7" name="Picture 6" descr="A black background with white text and yellow letters&#10;&#10;Description automatically generated">
            <a:extLst>
              <a:ext uri="{FF2B5EF4-FFF2-40B4-BE49-F238E27FC236}">
                <a16:creationId xmlns:a16="http://schemas.microsoft.com/office/drawing/2014/main" id="{B8FD1AAE-D01F-53D1-C9A2-FDC186A3B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906" y="857398"/>
            <a:ext cx="5502126" cy="5152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6D3F31-876D-D60A-3BE2-62DC08C5C11A}"/>
              </a:ext>
            </a:extLst>
          </p:cNvPr>
          <p:cNvSpPr txBox="1"/>
          <p:nvPr/>
        </p:nvSpPr>
        <p:spPr>
          <a:xfrm>
            <a:off x="23538925" y="9373343"/>
            <a:ext cx="8666048" cy="5639222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algn="ctr">
              <a:spcBef>
                <a:spcPts val="500"/>
              </a:spcBef>
            </a:pP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“Lorem ipsum dolor sit </a:t>
            </a:r>
            <a:r>
              <a:rPr lang="en-US" sz="72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amet</a:t>
            </a: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, </a:t>
            </a:r>
            <a:r>
              <a:rPr lang="en-US" sz="72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consectetur</a:t>
            </a: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72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adipiscing</a:t>
            </a: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72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elit</a:t>
            </a: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. Integer a </a:t>
            </a:r>
            <a:r>
              <a:rPr lang="en-US" sz="72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urna</a:t>
            </a: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72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est</a:t>
            </a: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, sit </a:t>
            </a:r>
            <a:r>
              <a:rPr lang="en-US" sz="72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amet</a:t>
            </a: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72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dignissim</a:t>
            </a: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nisi.”</a:t>
            </a:r>
          </a:p>
        </p:txBody>
      </p:sp>
    </p:spTree>
    <p:extLst>
      <p:ext uri="{BB962C8B-B14F-4D97-AF65-F5344CB8AC3E}">
        <p14:creationId xmlns:p14="http://schemas.microsoft.com/office/powerpoint/2010/main" val="3773636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94</TotalTime>
  <Words>492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Kandal Book</vt:lpstr>
      <vt:lpstr>Proxima Nova</vt:lpstr>
      <vt:lpstr>Proxima Nova Light</vt:lpstr>
      <vt:lpstr>Proxima Nova Semibold</vt:lpstr>
      <vt:lpstr>Office 2013 - 2022 Theme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Merino, David A.</dc:creator>
  <cp:lastModifiedBy>Burk, Abby</cp:lastModifiedBy>
  <cp:revision>8</cp:revision>
  <dcterms:created xsi:type="dcterms:W3CDTF">2024-02-12T19:36:26Z</dcterms:created>
  <dcterms:modified xsi:type="dcterms:W3CDTF">2025-04-09T19:07:30Z</dcterms:modified>
</cp:coreProperties>
</file>