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Lst>
  <p:sldSz cx="43891200" cy="25603200"/>
  <p:notesSz cx="6858000" cy="9144000"/>
  <p:defaultTextStyle>
    <a:defPPr>
      <a:defRPr lang="en-US"/>
    </a:defPPr>
    <a:lvl1pPr marL="0" algn="l" defTabSz="3502518" rtl="0" eaLnBrk="1" latinLnBrk="0" hangingPunct="1">
      <a:defRPr sz="6895" kern="1200">
        <a:solidFill>
          <a:schemeClr val="tx1"/>
        </a:solidFill>
        <a:latin typeface="+mn-lt"/>
        <a:ea typeface="+mn-ea"/>
        <a:cs typeface="+mn-cs"/>
      </a:defRPr>
    </a:lvl1pPr>
    <a:lvl2pPr marL="1751259" algn="l" defTabSz="3502518" rtl="0" eaLnBrk="1" latinLnBrk="0" hangingPunct="1">
      <a:defRPr sz="6895" kern="1200">
        <a:solidFill>
          <a:schemeClr val="tx1"/>
        </a:solidFill>
        <a:latin typeface="+mn-lt"/>
        <a:ea typeface="+mn-ea"/>
        <a:cs typeface="+mn-cs"/>
      </a:defRPr>
    </a:lvl2pPr>
    <a:lvl3pPr marL="3502518" algn="l" defTabSz="3502518" rtl="0" eaLnBrk="1" latinLnBrk="0" hangingPunct="1">
      <a:defRPr sz="6895" kern="1200">
        <a:solidFill>
          <a:schemeClr val="tx1"/>
        </a:solidFill>
        <a:latin typeface="+mn-lt"/>
        <a:ea typeface="+mn-ea"/>
        <a:cs typeface="+mn-cs"/>
      </a:defRPr>
    </a:lvl3pPr>
    <a:lvl4pPr marL="5253776" algn="l" defTabSz="3502518" rtl="0" eaLnBrk="1" latinLnBrk="0" hangingPunct="1">
      <a:defRPr sz="6895" kern="1200">
        <a:solidFill>
          <a:schemeClr val="tx1"/>
        </a:solidFill>
        <a:latin typeface="+mn-lt"/>
        <a:ea typeface="+mn-ea"/>
        <a:cs typeface="+mn-cs"/>
      </a:defRPr>
    </a:lvl4pPr>
    <a:lvl5pPr marL="7005036" algn="l" defTabSz="3502518" rtl="0" eaLnBrk="1" latinLnBrk="0" hangingPunct="1">
      <a:defRPr sz="6895" kern="1200">
        <a:solidFill>
          <a:schemeClr val="tx1"/>
        </a:solidFill>
        <a:latin typeface="+mn-lt"/>
        <a:ea typeface="+mn-ea"/>
        <a:cs typeface="+mn-cs"/>
      </a:defRPr>
    </a:lvl5pPr>
    <a:lvl6pPr marL="8756294" algn="l" defTabSz="3502518" rtl="0" eaLnBrk="1" latinLnBrk="0" hangingPunct="1">
      <a:defRPr sz="6895" kern="1200">
        <a:solidFill>
          <a:schemeClr val="tx1"/>
        </a:solidFill>
        <a:latin typeface="+mn-lt"/>
        <a:ea typeface="+mn-ea"/>
        <a:cs typeface="+mn-cs"/>
      </a:defRPr>
    </a:lvl6pPr>
    <a:lvl7pPr marL="10507553" algn="l" defTabSz="3502518" rtl="0" eaLnBrk="1" latinLnBrk="0" hangingPunct="1">
      <a:defRPr sz="6895" kern="1200">
        <a:solidFill>
          <a:schemeClr val="tx1"/>
        </a:solidFill>
        <a:latin typeface="+mn-lt"/>
        <a:ea typeface="+mn-ea"/>
        <a:cs typeface="+mn-cs"/>
      </a:defRPr>
    </a:lvl7pPr>
    <a:lvl8pPr marL="12258812" algn="l" defTabSz="3502518" rtl="0" eaLnBrk="1" latinLnBrk="0" hangingPunct="1">
      <a:defRPr sz="6895" kern="1200">
        <a:solidFill>
          <a:schemeClr val="tx1"/>
        </a:solidFill>
        <a:latin typeface="+mn-lt"/>
        <a:ea typeface="+mn-ea"/>
        <a:cs typeface="+mn-cs"/>
      </a:defRPr>
    </a:lvl8pPr>
    <a:lvl9pPr marL="14010071" algn="l" defTabSz="3502518" rtl="0" eaLnBrk="1" latinLnBrk="0" hangingPunct="1">
      <a:defRPr sz="689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9" userDrawn="1">
          <p15:clr>
            <a:srgbClr val="A4A3A4"/>
          </p15:clr>
        </p15:guide>
        <p15:guide id="2" pos="10824" userDrawn="1">
          <p15:clr>
            <a:srgbClr val="A4A3A4"/>
          </p15:clr>
        </p15:guide>
        <p15:guide id="3" pos="576" userDrawn="1">
          <p15:clr>
            <a:srgbClr val="A4A3A4"/>
          </p15:clr>
        </p15:guide>
        <p15:guide id="5" orient="horz" pos="448" userDrawn="1">
          <p15:clr>
            <a:srgbClr val="A4A3A4"/>
          </p15:clr>
        </p15:guide>
        <p15:guide id="6" orient="horz" pos="3565" userDrawn="1">
          <p15:clr>
            <a:srgbClr val="A4A3A4"/>
          </p15:clr>
        </p15:guide>
        <p15:guide id="8" pos="27072" userDrawn="1">
          <p15:clr>
            <a:srgbClr val="A4A3A4"/>
          </p15:clr>
        </p15:guide>
        <p15:guide id="9" orient="horz" pos="4480" userDrawn="1">
          <p15:clr>
            <a:srgbClr val="A4A3A4"/>
          </p15:clr>
        </p15:guide>
        <p15:guide id="10" pos="5424" userDrawn="1">
          <p15:clr>
            <a:srgbClr val="A4A3A4"/>
          </p15:clr>
        </p15:guide>
        <p15:guide id="11" pos="5976" userDrawn="1">
          <p15:clr>
            <a:srgbClr val="A4A3A4"/>
          </p15:clr>
        </p15:guide>
        <p15:guide id="12" pos="11448" userDrawn="1">
          <p15:clr>
            <a:srgbClr val="A4A3A4"/>
          </p15:clr>
        </p15:guide>
        <p15:guide id="13" pos="16248" userDrawn="1">
          <p15:clr>
            <a:srgbClr val="A4A3A4"/>
          </p15:clr>
        </p15:guide>
        <p15:guide id="14" pos="16824" userDrawn="1">
          <p15:clr>
            <a:srgbClr val="A4A3A4"/>
          </p15:clr>
        </p15:guide>
        <p15:guide id="15" pos="21672" userDrawn="1">
          <p15:clr>
            <a:srgbClr val="A4A3A4"/>
          </p15:clr>
        </p15:guide>
        <p15:guide id="16" pos="22224" userDrawn="1">
          <p15:clr>
            <a:srgbClr val="A4A3A4"/>
          </p15:clr>
        </p15:guide>
        <p15:guide id="17" orient="horz" pos="7840" userDrawn="1">
          <p15:clr>
            <a:srgbClr val="A4A3A4"/>
          </p15:clr>
        </p15:guide>
        <p15:guide id="18" orient="horz" pos="8288" userDrawn="1">
          <p15:clr>
            <a:srgbClr val="A4A3A4"/>
          </p15:clr>
        </p15:guide>
        <p15:guide id="19" orient="horz" pos="1574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cmAuthor id="2" name="Merino, David A." initials="MDA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varScale="1">
        <p:scale>
          <a:sx n="30" d="100"/>
          <a:sy n="30" d="100"/>
        </p:scale>
        <p:origin x="1680" y="120"/>
      </p:cViewPr>
      <p:guideLst>
        <p:guide orient="horz" pos="3099"/>
        <p:guide pos="10824"/>
        <p:guide pos="576"/>
        <p:guide orient="horz" pos="448"/>
        <p:guide orient="horz" pos="3565"/>
        <p:guide pos="27072"/>
        <p:guide orient="horz" pos="4480"/>
        <p:guide pos="5424"/>
        <p:guide pos="5976"/>
        <p:guide pos="11448"/>
        <p:guide pos="16248"/>
        <p:guide pos="16824"/>
        <p:guide pos="21672"/>
        <p:guide pos="22224"/>
        <p:guide orient="horz" pos="7840"/>
        <p:guide orient="horz" pos="8288"/>
        <p:guide orient="horz" pos="15747"/>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7252933" y="5729270"/>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7880945" y="6270726"/>
        <a:ext cx="2790936" cy="2406273"/>
      </dsp:txXfrm>
    </dsp:sp>
    <dsp:sp modelId="{335F05E3-888C-C449-9E66-2467CFFB31C6}">
      <dsp:nvSpPr>
        <dsp:cNvPr id="0" name=""/>
        <dsp:cNvSpPr/>
      </dsp:nvSpPr>
      <dsp:spPr>
        <a:xfrm>
          <a:off x="7358068" y="7269674"/>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3793574" y="3855158"/>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6548676" y="6883421"/>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0700770" y="3813675"/>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1328782" y="4355131"/>
        <a:ext cx="2790936" cy="2406273"/>
      </dsp:txXfrm>
    </dsp:sp>
    <dsp:sp modelId="{C6958E75-F2A8-7747-B95C-E9C7B5DBD1DC}">
      <dsp:nvSpPr>
        <dsp:cNvPr id="0" name=""/>
        <dsp:cNvSpPr/>
      </dsp:nvSpPr>
      <dsp:spPr>
        <a:xfrm>
          <a:off x="13467393" y="6838250"/>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4148608" y="5729270"/>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4253742" y="7269674"/>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7252933" y="1906376"/>
          <a:ext cx="4046960" cy="3489185"/>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7880945" y="2447832"/>
        <a:ext cx="2790936" cy="2406273"/>
      </dsp:txXfrm>
    </dsp:sp>
    <dsp:sp modelId="{28FF7B30-43DC-1E49-A99A-50ADD87B74D5}">
      <dsp:nvSpPr>
        <dsp:cNvPr id="0" name=""/>
        <dsp:cNvSpPr/>
      </dsp:nvSpPr>
      <dsp:spPr>
        <a:xfrm>
          <a:off x="9996513" y="1981968"/>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0700770" y="0"/>
          <a:ext cx="4046960" cy="3489185"/>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0820307" y="1532107"/>
          <a:ext cx="473825" cy="40837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7070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smtClean="0"/>
              <a:t>4/9/2025</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smtClean="0"/>
              <a:t>‹#›</a:t>
            </a:fld>
            <a:endParaRPr lang="en-US" dirty="0"/>
          </a:p>
        </p:txBody>
      </p:sp>
      <p:grpSp>
        <p:nvGrpSpPr>
          <p:cNvPr id="7" name="Group 6"/>
          <p:cNvGrpSpPr/>
          <p:nvPr userDrawn="1"/>
        </p:nvGrpSpPr>
        <p:grpSpPr>
          <a:xfrm>
            <a:off x="4" y="0"/>
            <a:ext cx="43891197" cy="5029200"/>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grpSp>
      <p:grpSp>
        <p:nvGrpSpPr>
          <p:cNvPr id="11" name="Group 10"/>
          <p:cNvGrpSpPr/>
          <p:nvPr userDrawn="1"/>
        </p:nvGrpSpPr>
        <p:grpSpPr>
          <a:xfrm>
            <a:off x="0" y="24775886"/>
            <a:ext cx="43891200" cy="827314"/>
            <a:chOff x="1" y="32121836"/>
            <a:chExt cx="43891200" cy="796564"/>
          </a:xfrm>
        </p:grpSpPr>
        <p:sp>
          <p:nvSpPr>
            <p:cNvPr id="12"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13"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grpSp>
      <p:sp>
        <p:nvSpPr>
          <p:cNvPr id="14" name="Rectangle 13"/>
          <p:cNvSpPr/>
          <p:nvPr userDrawn="1"/>
        </p:nvSpPr>
        <p:spPr>
          <a:xfrm>
            <a:off x="-15405033" y="-1"/>
            <a:ext cx="13358519" cy="2559446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46" dirty="0"/>
          </a:p>
        </p:txBody>
      </p:sp>
      <p:sp>
        <p:nvSpPr>
          <p:cNvPr id="15" name="TextBox 14"/>
          <p:cNvSpPr txBox="1"/>
          <p:nvPr userDrawn="1"/>
        </p:nvSpPr>
        <p:spPr>
          <a:xfrm>
            <a:off x="-14848651" y="674087"/>
            <a:ext cx="12245754" cy="22834969"/>
          </a:xfrm>
          <a:prstGeom prst="rect">
            <a:avLst/>
          </a:prstGeom>
          <a:noFill/>
        </p:spPr>
        <p:txBody>
          <a:bodyPr wrap="square" rtlCol="0">
            <a:spAutoFit/>
          </a:bodyPr>
          <a:lstStyle/>
          <a:p>
            <a:pPr>
              <a:spcBef>
                <a:spcPts val="1556"/>
              </a:spcBef>
            </a:pPr>
            <a:r>
              <a:rPr lang="en-US" sz="5600" b="1" u="sng" dirty="0">
                <a:solidFill>
                  <a:schemeClr val="tx1"/>
                </a:solidFill>
                <a:latin typeface="Calibri" charset="0"/>
                <a:ea typeface="Calibri" charset="0"/>
                <a:cs typeface="Calibri" charset="0"/>
              </a:rPr>
              <a:t>Frequently</a:t>
            </a:r>
            <a:r>
              <a:rPr lang="en-US" sz="5600" b="1" u="sng" baseline="0" dirty="0">
                <a:solidFill>
                  <a:schemeClr val="tx1"/>
                </a:solidFill>
                <a:latin typeface="Calibri" charset="0"/>
                <a:ea typeface="Calibri" charset="0"/>
                <a:cs typeface="Calibri" charset="0"/>
              </a:rPr>
              <a:t> Asked Questions</a:t>
            </a:r>
          </a:p>
          <a:p>
            <a:pPr>
              <a:spcBef>
                <a:spcPts val="1556"/>
              </a:spcBef>
            </a:pPr>
            <a:endParaRPr lang="en-US" sz="3920" b="1" u="sng" baseline="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 much text</a:t>
            </a:r>
            <a:r>
              <a:rPr lang="en-US" sz="3920" b="1" u="sng" baseline="0" dirty="0">
                <a:solidFill>
                  <a:schemeClr val="tx1"/>
                </a:solidFill>
                <a:latin typeface="Calibri" charset="0"/>
                <a:ea typeface="Calibri" charset="0"/>
                <a:cs typeface="Calibri" charset="0"/>
              </a:rPr>
              <a:t> should I use in my poster?</a:t>
            </a:r>
            <a:endParaRPr lang="en-US" sz="3920" b="1" u="sng"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The most common suggestion made by poster session organizers is to minimize</a:t>
            </a:r>
            <a:r>
              <a:rPr lang="en-US" sz="3920" baseline="0" dirty="0">
                <a:solidFill>
                  <a:schemeClr val="tx1"/>
                </a:solidFill>
                <a:latin typeface="Calibri" charset="0"/>
                <a:ea typeface="Calibri" charset="0"/>
                <a:cs typeface="Calibri" charset="0"/>
              </a:rPr>
              <a:t> text and add visuals. </a:t>
            </a:r>
            <a:r>
              <a:rPr lang="en-US" sz="3920" dirty="0">
                <a:solidFill>
                  <a:schemeClr val="tx1"/>
                </a:solidFill>
                <a:latin typeface="Calibri" charset="0"/>
                <a:ea typeface="Calibri" charset="0"/>
                <a:cs typeface="Calibri" charset="0"/>
              </a:rPr>
              <a:t>Some of the most visually successful posters have no</a:t>
            </a:r>
            <a:r>
              <a:rPr lang="en-US" sz="3920" baseline="0" dirty="0">
                <a:solidFill>
                  <a:schemeClr val="tx1"/>
                </a:solidFill>
                <a:latin typeface="Calibri" charset="0"/>
                <a:ea typeface="Calibri" charset="0"/>
                <a:cs typeface="Calibri" charset="0"/>
              </a:rPr>
              <a:t> more than </a:t>
            </a:r>
            <a:r>
              <a:rPr lang="en-US" sz="3920" dirty="0">
                <a:solidFill>
                  <a:schemeClr val="tx1"/>
                </a:solidFill>
                <a:latin typeface="Calibri" charset="0"/>
                <a:ea typeface="Calibri" charset="0"/>
                <a:cs typeface="Calibri" charset="0"/>
              </a:rPr>
              <a:t>a  paragraph for each poster section.</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What size should my font be?</a:t>
            </a:r>
          </a:p>
          <a:p>
            <a:pPr>
              <a:spcBef>
                <a:spcPts val="1038"/>
              </a:spcBef>
            </a:pPr>
            <a:r>
              <a:rPr lang="en-US" sz="3920" b="1" dirty="0">
                <a:solidFill>
                  <a:schemeClr val="tx1"/>
                </a:solidFill>
                <a:latin typeface="Calibri" charset="0"/>
                <a:ea typeface="Calibri" charset="0"/>
                <a:cs typeface="Calibri" charset="0"/>
              </a:rPr>
              <a:t>Main Title </a:t>
            </a:r>
            <a:r>
              <a:rPr lang="en-US" sz="3920" dirty="0">
                <a:solidFill>
                  <a:schemeClr val="tx1"/>
                </a:solidFill>
                <a:latin typeface="Calibri" charset="0"/>
                <a:ea typeface="Calibri" charset="0"/>
                <a:cs typeface="Calibri" charset="0"/>
              </a:rPr>
              <a:t>60-90 point in template</a:t>
            </a:r>
          </a:p>
          <a:p>
            <a:pPr>
              <a:spcBef>
                <a:spcPts val="1038"/>
              </a:spcBef>
            </a:pPr>
            <a:r>
              <a:rPr lang="en-US" sz="3920" b="1" dirty="0">
                <a:solidFill>
                  <a:schemeClr val="tx1"/>
                </a:solidFill>
                <a:latin typeface="Calibri" charset="0"/>
                <a:ea typeface="Calibri" charset="0"/>
                <a:cs typeface="Calibri" charset="0"/>
              </a:rPr>
              <a:t>Author </a:t>
            </a:r>
            <a:r>
              <a:rPr lang="en-US" sz="3920" dirty="0">
                <a:solidFill>
                  <a:schemeClr val="tx1"/>
                </a:solidFill>
                <a:latin typeface="Calibri" charset="0"/>
                <a:ea typeface="Calibri" charset="0"/>
                <a:cs typeface="Calibri" charset="0"/>
              </a:rPr>
              <a:t>50-60 point in template</a:t>
            </a:r>
          </a:p>
          <a:p>
            <a:pPr>
              <a:spcBef>
                <a:spcPts val="1038"/>
              </a:spcBef>
            </a:pPr>
            <a:r>
              <a:rPr lang="en-US" sz="3920" b="1" dirty="0">
                <a:solidFill>
                  <a:schemeClr val="tx1"/>
                </a:solidFill>
                <a:latin typeface="Calibri" charset="0"/>
                <a:ea typeface="Calibri" charset="0"/>
                <a:cs typeface="Calibri" charset="0"/>
              </a:rPr>
              <a:t>Headers</a:t>
            </a:r>
            <a:r>
              <a:rPr lang="en-US" sz="3920" dirty="0">
                <a:solidFill>
                  <a:schemeClr val="tx1"/>
                </a:solidFill>
                <a:latin typeface="Calibri" charset="0"/>
                <a:ea typeface="Calibri" charset="0"/>
                <a:cs typeface="Calibri" charset="0"/>
              </a:rPr>
              <a:t> 48-60 point in template</a:t>
            </a:r>
          </a:p>
          <a:p>
            <a:pPr>
              <a:spcBef>
                <a:spcPts val="1038"/>
              </a:spcBef>
            </a:pPr>
            <a:r>
              <a:rPr lang="en-US" sz="3920" b="1" dirty="0">
                <a:solidFill>
                  <a:schemeClr val="tx1"/>
                </a:solidFill>
                <a:latin typeface="Calibri" charset="0"/>
                <a:ea typeface="Calibri" charset="0"/>
                <a:cs typeface="Calibri" charset="0"/>
              </a:rPr>
              <a:t>Paragraph Text</a:t>
            </a:r>
            <a:r>
              <a:rPr lang="en-US" sz="3920" dirty="0">
                <a:solidFill>
                  <a:schemeClr val="tx1"/>
                </a:solidFill>
                <a:latin typeface="Calibri" charset="0"/>
                <a:ea typeface="Calibri" charset="0"/>
                <a:cs typeface="Calibri" charset="0"/>
              </a:rPr>
              <a:t> 30-40 point in template</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How do I insert</a:t>
            </a:r>
            <a:r>
              <a:rPr lang="en-US" sz="3920" b="1" u="sng" baseline="0" dirty="0">
                <a:solidFill>
                  <a:schemeClr val="tx1"/>
                </a:solidFill>
                <a:latin typeface="Calibri" charset="0"/>
                <a:ea typeface="Calibri" charset="0"/>
                <a:cs typeface="Calibri" charset="0"/>
              </a:rPr>
              <a:t> text?</a:t>
            </a:r>
            <a:endParaRPr lang="en-US" sz="3920" b="1"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920" b="1" dirty="0">
                <a:solidFill>
                  <a:schemeClr val="tx1"/>
                </a:solidFill>
                <a:latin typeface="Calibri" charset="0"/>
                <a:ea typeface="Calibri" charset="0"/>
                <a:cs typeface="Calibri" charset="0"/>
              </a:rPr>
              <a:t> </a:t>
            </a:r>
            <a:r>
              <a:rPr lang="en-US" sz="3920" dirty="0">
                <a:solidFill>
                  <a:schemeClr val="tx1"/>
                </a:solidFill>
                <a:latin typeface="Calibri" charset="0"/>
                <a:ea typeface="Calibri" charset="0"/>
                <a:cs typeface="Calibri" charset="0"/>
              </a:rPr>
              <a:t>paste content.</a:t>
            </a:r>
          </a:p>
          <a:p>
            <a:pPr>
              <a:spcBef>
                <a:spcPts val="1556"/>
              </a:spcBef>
            </a:pPr>
            <a:endParaRPr lang="en-US" sz="392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a:t>
            </a:r>
            <a:r>
              <a:rPr lang="en-US" sz="3920" b="1" u="sng" baseline="0" dirty="0">
                <a:solidFill>
                  <a:schemeClr val="tx1"/>
                </a:solidFill>
                <a:latin typeface="Calibri" charset="0"/>
                <a:ea typeface="Calibri" charset="0"/>
                <a:cs typeface="Calibri" charset="0"/>
              </a:rPr>
              <a:t> do I insert i</a:t>
            </a:r>
            <a:r>
              <a:rPr lang="en-US" sz="3920" b="1" u="sng" dirty="0">
                <a:solidFill>
                  <a:schemeClr val="tx1"/>
                </a:solidFill>
                <a:latin typeface="Calibri" charset="0"/>
                <a:ea typeface="Calibri" charset="0"/>
                <a:cs typeface="Calibri" charset="0"/>
              </a:rPr>
              <a:t>mages/Charts/Graphics?</a:t>
            </a:r>
          </a:p>
          <a:p>
            <a:pPr>
              <a:lnSpc>
                <a:spcPct val="100000"/>
              </a:lnSpc>
              <a:spcBef>
                <a:spcPts val="1556"/>
              </a:spcBef>
            </a:pPr>
            <a:r>
              <a:rPr lang="en-US" sz="3920" dirty="0">
                <a:solidFill>
                  <a:schemeClr val="tx1"/>
                </a:solidFill>
                <a:latin typeface="Calibri" charset="0"/>
                <a:ea typeface="Calibri" charset="0"/>
                <a:cs typeface="Calibri" charset="0"/>
              </a:rPr>
              <a:t>Click on insert,</a:t>
            </a:r>
            <a:r>
              <a:rPr lang="en-US" sz="3920" baseline="0" dirty="0">
                <a:solidFill>
                  <a:schemeClr val="tx1"/>
                </a:solidFill>
                <a:latin typeface="Calibri" charset="0"/>
                <a:ea typeface="Calibri" charset="0"/>
                <a:cs typeface="Calibri" charset="0"/>
              </a:rPr>
              <a:t> and then choose image or chart</a:t>
            </a:r>
            <a:r>
              <a:rPr lang="en-US" sz="3920" dirty="0">
                <a:solidFill>
                  <a:schemeClr val="tx1"/>
                </a:solidFill>
                <a:latin typeface="Calibri" charset="0"/>
                <a:ea typeface="Calibri" charset="0"/>
                <a:cs typeface="Calibri" charset="0"/>
              </a:rPr>
              <a:t>. Once the pop up box is on your screen select the file that you would like to place. Choose the highest</a:t>
            </a:r>
            <a:r>
              <a:rPr lang="en-US" sz="3920" baseline="0" dirty="0">
                <a:solidFill>
                  <a:schemeClr val="tx1"/>
                </a:solidFill>
                <a:latin typeface="Calibri" charset="0"/>
                <a:ea typeface="Calibri" charset="0"/>
                <a:cs typeface="Calibri" charset="0"/>
              </a:rPr>
              <a:t> resolution images. </a:t>
            </a:r>
          </a:p>
          <a:p>
            <a:pPr>
              <a:lnSpc>
                <a:spcPct val="100000"/>
              </a:lnSpc>
              <a:spcBef>
                <a:spcPts val="1556"/>
              </a:spcBef>
            </a:pPr>
            <a:r>
              <a:rPr lang="en-US" sz="3920" baseline="0" dirty="0">
                <a:solidFill>
                  <a:schemeClr val="tx1"/>
                </a:solidFill>
                <a:latin typeface="Calibri" charset="0"/>
                <a:ea typeface="Calibri" charset="0"/>
                <a:cs typeface="Calibri" charset="0"/>
              </a:rPr>
              <a:t>OAI has a </a:t>
            </a:r>
            <a:r>
              <a:rPr lang="en-US" sz="3920" baseline="0" dirty="0" err="1">
                <a:solidFill>
                  <a:schemeClr val="tx1"/>
                </a:solidFill>
                <a:latin typeface="Calibri" charset="0"/>
                <a:ea typeface="Calibri" charset="0"/>
                <a:cs typeface="Calibri" charset="0"/>
              </a:rPr>
              <a:t>Powerpoint</a:t>
            </a:r>
            <a:r>
              <a:rPr lang="en-US" sz="3920" baseline="0" dirty="0">
                <a:solidFill>
                  <a:schemeClr val="tx1"/>
                </a:solidFill>
                <a:latin typeface="Calibri" charset="0"/>
                <a:ea typeface="Calibri" charset="0"/>
                <a:cs typeface="Calibri" charset="0"/>
              </a:rPr>
              <a:t> template containing</a:t>
            </a:r>
            <a:r>
              <a:rPr lang="en-US" sz="3920" baseline="0" dirty="0">
                <a:solidFill>
                  <a:schemeClr val="tx1"/>
                </a:solidFill>
                <a:latin typeface="Calibri" charset="0"/>
                <a:ea typeface="Calibri" charset="0"/>
                <a:cs typeface="Calibri" charset="0"/>
                <a:hlinkClick r:id="rId3"/>
              </a:rPr>
              <a:t> customizable graphics </a:t>
            </a:r>
            <a:r>
              <a:rPr lang="en-US" sz="3920" baseline="0" dirty="0">
                <a:solidFill>
                  <a:schemeClr val="tx1"/>
                </a:solidFill>
                <a:latin typeface="Calibri" charset="0"/>
                <a:ea typeface="Calibri" charset="0"/>
                <a:cs typeface="Calibri" charset="0"/>
              </a:rPr>
              <a:t>and tables that faculty can use on posters. </a:t>
            </a:r>
            <a:endParaRPr lang="en-US" sz="3920" dirty="0">
              <a:solidFill>
                <a:schemeClr val="tx1"/>
              </a:solidFill>
              <a:latin typeface="Calibri" charset="0"/>
              <a:ea typeface="Calibri" charset="0"/>
              <a:cs typeface="Calibri" charset="0"/>
            </a:endParaRPr>
          </a:p>
          <a:p>
            <a:pPr>
              <a:lnSpc>
                <a:spcPct val="100000"/>
              </a:lnSpc>
              <a:spcBef>
                <a:spcPts val="1556"/>
              </a:spcBef>
            </a:pPr>
            <a:endParaRPr lang="en-US" sz="3920" b="1" u="sng" dirty="0">
              <a:solidFill>
                <a:schemeClr val="tx1"/>
              </a:solidFill>
              <a:latin typeface="Calibri" charset="0"/>
              <a:ea typeface="Calibri" charset="0"/>
              <a:cs typeface="Calibri" charset="0"/>
            </a:endParaRPr>
          </a:p>
          <a:p>
            <a:pPr>
              <a:lnSpc>
                <a:spcPct val="100000"/>
              </a:lnSpc>
              <a:spcBef>
                <a:spcPts val="1556"/>
              </a:spcBef>
            </a:pPr>
            <a:r>
              <a:rPr lang="en-US" sz="3920" b="1" u="sng" dirty="0">
                <a:solidFill>
                  <a:schemeClr val="tx1"/>
                </a:solidFill>
                <a:latin typeface="Calibri" charset="0"/>
                <a:ea typeface="Calibri" charset="0"/>
                <a:cs typeface="Calibri" charset="0"/>
              </a:rPr>
              <a:t>How can I change the colors on my poster?</a:t>
            </a:r>
          </a:p>
          <a:p>
            <a:pPr>
              <a:lnSpc>
                <a:spcPct val="100000"/>
              </a:lnSpc>
              <a:spcBef>
                <a:spcPts val="1556"/>
              </a:spcBef>
            </a:pPr>
            <a:r>
              <a:rPr lang="en-US" sz="392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392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3920" b="0" i="0" kern="1200" dirty="0">
              <a:solidFill>
                <a:schemeClr val="tx1"/>
              </a:solidFill>
              <a:effectLst/>
              <a:latin typeface="Calibri" charset="0"/>
              <a:ea typeface="Calibri" charset="0"/>
              <a:cs typeface="Calibri" charset="0"/>
            </a:endParaRPr>
          </a:p>
        </p:txBody>
      </p:sp>
      <p:sp>
        <p:nvSpPr>
          <p:cNvPr id="16" name="Rectangle 15"/>
          <p:cNvSpPr/>
          <p:nvPr userDrawn="1"/>
        </p:nvSpPr>
        <p:spPr>
          <a:xfrm>
            <a:off x="45937716" y="-2"/>
            <a:ext cx="13358519" cy="2559446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46" dirty="0"/>
          </a:p>
        </p:txBody>
      </p:sp>
      <p:sp>
        <p:nvSpPr>
          <p:cNvPr id="17" name="TextBox 16"/>
          <p:cNvSpPr txBox="1"/>
          <p:nvPr userDrawn="1"/>
        </p:nvSpPr>
        <p:spPr>
          <a:xfrm>
            <a:off x="47287545" y="674087"/>
            <a:ext cx="11190514" cy="13025297"/>
          </a:xfrm>
          <a:prstGeom prst="rect">
            <a:avLst/>
          </a:prstGeom>
          <a:noFill/>
        </p:spPr>
        <p:txBody>
          <a:bodyPr wrap="square" rtlCol="0">
            <a:spAutoFit/>
          </a:bodyPr>
          <a:lstStyle/>
          <a:p>
            <a:r>
              <a:rPr lang="en-US" sz="3422" b="1" dirty="0">
                <a:solidFill>
                  <a:schemeClr val="tx2">
                    <a:lumMod val="60000"/>
                    <a:lumOff val="40000"/>
                  </a:schemeClr>
                </a:solidFill>
                <a:latin typeface="+mn-lt"/>
                <a:cs typeface="Arial"/>
              </a:rPr>
              <a:t>Extra Headers</a:t>
            </a:r>
          </a:p>
          <a:p>
            <a:endParaRPr lang="en-US" sz="3422" dirty="0">
              <a:latin typeface="+mn-lt"/>
              <a:cs typeface="Arial"/>
            </a:endParaRPr>
          </a:p>
          <a:p>
            <a:r>
              <a:rPr lang="en-US" sz="3422" dirty="0">
                <a:latin typeface="+mn-lt"/>
                <a:cs typeface="Arial"/>
              </a:rPr>
              <a:t>The headers in this column are provided for your convenience. </a:t>
            </a:r>
          </a:p>
          <a:p>
            <a:endParaRPr lang="en-US" sz="3422" b="1" dirty="0">
              <a:latin typeface="+mn-lt"/>
              <a:cs typeface="Arial"/>
            </a:endParaRPr>
          </a:p>
          <a:p>
            <a:r>
              <a:rPr lang="en-US" sz="3422" b="1" dirty="0">
                <a:solidFill>
                  <a:schemeClr val="tx2">
                    <a:lumMod val="60000"/>
                    <a:lumOff val="40000"/>
                  </a:schemeClr>
                </a:solidFill>
                <a:latin typeface="+mn-lt"/>
                <a:cs typeface="Arial"/>
              </a:rPr>
              <a:t>Header Title </a:t>
            </a:r>
          </a:p>
          <a:p>
            <a:endParaRPr lang="en-US" sz="3422" dirty="0">
              <a:latin typeface="+mn-lt"/>
              <a:cs typeface="Arial"/>
            </a:endParaRPr>
          </a:p>
          <a:p>
            <a:r>
              <a:rPr lang="en-US" sz="3422" dirty="0">
                <a:latin typeface="+mn-lt"/>
                <a:cs typeface="Arial"/>
              </a:rPr>
              <a:t>To change the title of the header double click the text until the title is highlighted. Once the title is highlighted type in the preferred title.</a:t>
            </a:r>
          </a:p>
          <a:p>
            <a:endParaRPr lang="en-US" sz="3422" b="1" dirty="0">
              <a:latin typeface="+mn-lt"/>
              <a:cs typeface="Arial"/>
            </a:endParaRPr>
          </a:p>
          <a:p>
            <a:r>
              <a:rPr lang="en-US" sz="3422" b="1" dirty="0">
                <a:solidFill>
                  <a:schemeClr val="tx2">
                    <a:lumMod val="60000"/>
                    <a:lumOff val="40000"/>
                  </a:schemeClr>
                </a:solidFill>
                <a:latin typeface="+mn-lt"/>
                <a:cs typeface="Arial"/>
              </a:rPr>
              <a:t>Place Headers</a:t>
            </a:r>
          </a:p>
          <a:p>
            <a:endParaRPr lang="en-US" sz="3422" b="1" dirty="0">
              <a:solidFill>
                <a:schemeClr val="tx2">
                  <a:lumMod val="60000"/>
                  <a:lumOff val="40000"/>
                </a:schemeClr>
              </a:solidFill>
              <a:latin typeface="+mn-lt"/>
              <a:cs typeface="Arial"/>
            </a:endParaRPr>
          </a:p>
          <a:p>
            <a:r>
              <a:rPr lang="en-US" sz="3422" dirty="0">
                <a:latin typeface="+mn-lt"/>
                <a:cs typeface="Arial"/>
              </a:rPr>
              <a:t>Once the header is titled properly drag and drop the header to where you would like it placed on your poster.</a:t>
            </a:r>
          </a:p>
          <a:p>
            <a:endParaRPr lang="en-US" sz="3422" dirty="0">
              <a:latin typeface="+mn-lt"/>
              <a:cs typeface="Arial"/>
            </a:endParaRPr>
          </a:p>
          <a:p>
            <a:pPr>
              <a:spcBef>
                <a:spcPts val="1556"/>
              </a:spcBef>
            </a:pPr>
            <a:r>
              <a:rPr lang="en-US" sz="3422" b="1" u="sng" dirty="0">
                <a:solidFill>
                  <a:schemeClr val="tx1"/>
                </a:solidFill>
                <a:latin typeface="+mn-lt"/>
                <a:ea typeface="Calibri" charset="0"/>
                <a:cs typeface="Calibri" charset="0"/>
              </a:rPr>
              <a:t>When You are Ready for Printing</a:t>
            </a:r>
          </a:p>
          <a:p>
            <a:pPr>
              <a:spcBef>
                <a:spcPts val="1556"/>
              </a:spcBef>
            </a:pPr>
            <a:r>
              <a:rPr lang="en-US" sz="3422" b="1" dirty="0">
                <a:solidFill>
                  <a:schemeClr val="tx1"/>
                </a:solidFill>
                <a:latin typeface="+mn-lt"/>
                <a:ea typeface="Calibri" charset="0"/>
                <a:cs typeface="Calibri" charset="0"/>
              </a:rPr>
              <a:t>Please fill out the </a:t>
            </a:r>
            <a:r>
              <a:rPr lang="en-US" sz="3422" b="0" i="0" kern="1200" dirty="0">
                <a:solidFill>
                  <a:schemeClr val="lt1"/>
                </a:solidFill>
                <a:effectLst/>
                <a:latin typeface="+mn-lt"/>
                <a:ea typeface="+mn-ea"/>
                <a:cs typeface="+mn-cs"/>
              </a:rPr>
              <a:t> </a:t>
            </a:r>
            <a:r>
              <a:rPr lang="en-US" sz="3422" b="0" i="0" u="none" strike="noStrike" kern="1200" dirty="0">
                <a:solidFill>
                  <a:schemeClr val="lt1"/>
                </a:solidFill>
                <a:effectLst/>
                <a:latin typeface="+mn-lt"/>
                <a:ea typeface="+mn-ea"/>
                <a:cs typeface="+mn-cs"/>
                <a:hlinkClick r:id="rId4"/>
              </a:rPr>
              <a:t>OAI Multimedia Services Request Form</a:t>
            </a:r>
            <a:endParaRPr lang="en-US" sz="3422" b="0" i="0" u="none" strike="noStrike" kern="1200" dirty="0">
              <a:solidFill>
                <a:schemeClr val="lt1"/>
              </a:solidFill>
              <a:effectLst/>
              <a:latin typeface="+mn-lt"/>
              <a:ea typeface="+mn-ea"/>
              <a:cs typeface="+mn-cs"/>
            </a:endParaRPr>
          </a:p>
          <a:p>
            <a:pPr>
              <a:spcBef>
                <a:spcPts val="1556"/>
              </a:spcBef>
            </a:pPr>
            <a:r>
              <a:rPr lang="en-US" sz="3422" b="1" dirty="0">
                <a:solidFill>
                  <a:schemeClr val="tx1"/>
                </a:solidFill>
                <a:latin typeface="+mn-lt"/>
                <a:ea typeface="Calibri" charset="0"/>
                <a:cs typeface="Calibri" charset="0"/>
              </a:rPr>
              <a:t>Turn around time</a:t>
            </a:r>
            <a:r>
              <a:rPr lang="en-US" sz="3422" dirty="0">
                <a:solidFill>
                  <a:schemeClr val="tx1"/>
                </a:solidFill>
                <a:latin typeface="+mn-lt"/>
                <a:ea typeface="Calibri" charset="0"/>
                <a:cs typeface="Calibri" charset="0"/>
              </a:rPr>
              <a:t> is approximately one week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from poster submission.</a:t>
            </a:r>
          </a:p>
          <a:p>
            <a:pPr>
              <a:spcBef>
                <a:spcPts val="1556"/>
              </a:spcBef>
            </a:pPr>
            <a:r>
              <a:rPr lang="en-US" sz="3422" b="1" dirty="0">
                <a:solidFill>
                  <a:schemeClr val="tx1"/>
                </a:solidFill>
                <a:latin typeface="+mn-lt"/>
                <a:ea typeface="Calibri" charset="0"/>
                <a:cs typeface="Calibri" charset="0"/>
              </a:rPr>
              <a:t>For assistance</a:t>
            </a:r>
            <a:r>
              <a:rPr lang="en-US" sz="3422" dirty="0">
                <a:solidFill>
                  <a:schemeClr val="tx1"/>
                </a:solidFill>
                <a:latin typeface="+mn-lt"/>
                <a:ea typeface="Calibri" charset="0"/>
                <a:cs typeface="Calibri" charset="0"/>
              </a:rPr>
              <a:t> please call OAI at 410-704-2005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or email </a:t>
            </a:r>
            <a:r>
              <a:rPr lang="en-US" sz="3422" u="sng" dirty="0">
                <a:solidFill>
                  <a:schemeClr val="tx1"/>
                </a:solidFill>
                <a:latin typeface="+mn-lt"/>
                <a:ea typeface="Calibri" charset="0"/>
                <a:cs typeface="Calibri" charset="0"/>
                <a:hlinkClick r:id="rId5"/>
              </a:rPr>
              <a:t>OAIProjects@towson.edu</a:t>
            </a:r>
            <a:endParaRPr lang="en-US" sz="3422" dirty="0">
              <a:solidFill>
                <a:schemeClr val="tx1"/>
              </a:solidFill>
              <a:latin typeface="+mn-lt"/>
              <a:ea typeface="Calibri" charset="0"/>
              <a:cs typeface="Calibri" charset="0"/>
            </a:endParaRPr>
          </a:p>
          <a:p>
            <a:r>
              <a:rPr lang="en-US" sz="3422" dirty="0">
                <a:latin typeface="+mn-lt"/>
                <a:cs typeface="Arial"/>
              </a:rPr>
              <a:t> </a:t>
            </a:r>
          </a:p>
          <a:p>
            <a:endParaRPr lang="en-US" sz="3422" b="1" dirty="0">
              <a:latin typeface="+mn-lt"/>
              <a:cs typeface="Arial"/>
            </a:endParaRPr>
          </a:p>
        </p:txBody>
      </p:sp>
    </p:spTree>
    <p:extLst>
      <p:ext uri="{BB962C8B-B14F-4D97-AF65-F5344CB8AC3E}">
        <p14:creationId xmlns:p14="http://schemas.microsoft.com/office/powerpoint/2010/main" val="1542166788"/>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14400" y="800114"/>
            <a:ext cx="34366200" cy="1477328"/>
          </a:xfrm>
          <a:prstGeom prst="rect">
            <a:avLst/>
          </a:prstGeom>
          <a:noFill/>
        </p:spPr>
        <p:txBody>
          <a:bodyPr wrap="square" rtlCol="0">
            <a:noAutofit/>
          </a:bodyPr>
          <a:lstStyle/>
          <a:p>
            <a:r>
              <a:rPr lang="en-US" sz="9000" b="1" dirty="0">
                <a:solidFill>
                  <a:srgbClr val="FFFFFF"/>
                </a:solidFill>
                <a:latin typeface="Arial"/>
                <a:cs typeface="Arial"/>
              </a:rPr>
              <a:t>Enter Title Here: Enter Title Here</a:t>
            </a:r>
          </a:p>
        </p:txBody>
      </p:sp>
      <p:sp>
        <p:nvSpPr>
          <p:cNvPr id="12" name="TextBox 11"/>
          <p:cNvSpPr txBox="1"/>
          <p:nvPr/>
        </p:nvSpPr>
        <p:spPr>
          <a:xfrm>
            <a:off x="914400" y="3829603"/>
            <a:ext cx="42062400" cy="861774"/>
          </a:xfrm>
          <a:prstGeom prst="rect">
            <a:avLst/>
          </a:prstGeom>
          <a:noFill/>
        </p:spPr>
        <p:txBody>
          <a:bodyPr wrap="square" rtlCol="0">
            <a:spAutoFit/>
          </a:bodyPr>
          <a:lstStyle/>
          <a:p>
            <a:pPr algn="ctr"/>
            <a:r>
              <a:rPr lang="en-US" sz="5000" dirty="0">
                <a:solidFill>
                  <a:schemeClr val="tx2">
                    <a:lumMod val="75000"/>
                  </a:schemeClr>
                </a:solidFill>
                <a:latin typeface="Arial"/>
                <a:cs typeface="Arial"/>
              </a:rPr>
              <a:t>Author Name 1 </a:t>
            </a:r>
            <a:r>
              <a:rPr lang="en-US" sz="5000" dirty="0">
                <a:solidFill>
                  <a:schemeClr val="tx2">
                    <a:lumMod val="75000"/>
                  </a:schemeClr>
                </a:solidFill>
                <a:latin typeface="Arial"/>
                <a:ea typeface="Wingdings"/>
                <a:cs typeface="Arial"/>
                <a:sym typeface="Wingdings"/>
              </a:rPr>
              <a:t></a:t>
            </a:r>
            <a:r>
              <a:rPr lang="en-US" sz="5000" dirty="0">
                <a:solidFill>
                  <a:schemeClr val="tx2">
                    <a:lumMod val="75000"/>
                  </a:schemeClr>
                </a:solidFill>
                <a:latin typeface="Arial"/>
                <a:cs typeface="Arial"/>
              </a:rPr>
              <a:t> Author Name 2 </a:t>
            </a:r>
            <a:r>
              <a:rPr lang="en-US" sz="5000" dirty="0">
                <a:solidFill>
                  <a:schemeClr val="tx2">
                    <a:lumMod val="75000"/>
                  </a:schemeClr>
                </a:solidFill>
                <a:latin typeface="Arial"/>
                <a:ea typeface="Wingdings"/>
                <a:cs typeface="Arial"/>
                <a:sym typeface="Wingdings"/>
              </a:rPr>
              <a:t></a:t>
            </a:r>
            <a:r>
              <a:rPr lang="en-US" sz="5000" dirty="0">
                <a:solidFill>
                  <a:schemeClr val="tx2">
                    <a:lumMod val="75000"/>
                  </a:schemeClr>
                </a:solidFill>
                <a:latin typeface="Arial"/>
                <a:cs typeface="Arial"/>
              </a:rPr>
              <a:t> Towson University</a:t>
            </a:r>
          </a:p>
        </p:txBody>
      </p:sp>
      <p:sp>
        <p:nvSpPr>
          <p:cNvPr id="19" name="TextBox 18"/>
          <p:cNvSpPr txBox="1"/>
          <p:nvPr/>
        </p:nvSpPr>
        <p:spPr>
          <a:xfrm>
            <a:off x="1498008" y="7172280"/>
            <a:ext cx="15817385" cy="5170646"/>
          </a:xfrm>
          <a:prstGeom prst="rect">
            <a:avLst/>
          </a:prstGeom>
          <a:noFill/>
        </p:spPr>
        <p:txBody>
          <a:bodyPr wrap="square" lIns="355600" tIns="142240" rIns="355600" bIns="142240" rtlCol="0">
            <a:noAutofit/>
          </a:bodyPr>
          <a:lstStyle/>
          <a:p>
            <a:r>
              <a:rPr lang="en-US" sz="3173" dirty="0"/>
              <a:t>Lorem ipsum dolor sit </a:t>
            </a:r>
            <a:r>
              <a:rPr lang="en-US" sz="3173" dirty="0" err="1"/>
              <a:t>amet</a:t>
            </a:r>
            <a:r>
              <a:rPr lang="en-US" sz="3173" dirty="0"/>
              <a:t>, </a:t>
            </a:r>
            <a:r>
              <a:rPr lang="en-US" sz="3173" dirty="0" err="1"/>
              <a:t>aenean</a:t>
            </a:r>
            <a:r>
              <a:rPr lang="en-US" sz="3173" dirty="0"/>
              <a:t> </a:t>
            </a:r>
            <a:r>
              <a:rPr lang="en-US" sz="3173" dirty="0" err="1"/>
              <a:t>enim</a:t>
            </a:r>
            <a:r>
              <a:rPr lang="en-US" sz="3173" dirty="0"/>
              <a:t> </a:t>
            </a:r>
            <a:r>
              <a:rPr lang="en-US" sz="3173" dirty="0" err="1"/>
              <a:t>risus</a:t>
            </a:r>
            <a:r>
              <a:rPr lang="en-US" sz="3173" dirty="0"/>
              <a:t> </a:t>
            </a:r>
            <a:r>
              <a:rPr lang="en-US" sz="3173" dirty="0" err="1"/>
              <a:t>pede</a:t>
            </a:r>
            <a:r>
              <a:rPr lang="en-US" sz="3173" dirty="0"/>
              <a:t> </a:t>
            </a:r>
            <a:r>
              <a:rPr lang="en-US" sz="3173" dirty="0" err="1"/>
              <a:t>aenean</a:t>
            </a:r>
            <a:r>
              <a:rPr lang="en-US" sz="3173" dirty="0"/>
              <a:t> a </a:t>
            </a:r>
            <a:r>
              <a:rPr lang="en-US" sz="3173" dirty="0" err="1"/>
              <a:t>orci</a:t>
            </a:r>
            <a:r>
              <a:rPr lang="en-US" sz="3173" dirty="0"/>
              <a:t>, quam </a:t>
            </a:r>
            <a:r>
              <a:rPr lang="en-US" sz="3173" dirty="0" err="1"/>
              <a:t>vestibulum</a:t>
            </a:r>
            <a:r>
              <a:rPr lang="en-US" sz="3173" dirty="0"/>
              <a:t> </a:t>
            </a:r>
            <a:r>
              <a:rPr lang="en-US" sz="3173" dirty="0" err="1"/>
              <a:t>ut</a:t>
            </a:r>
            <a:r>
              <a:rPr lang="en-US" sz="3173" dirty="0"/>
              <a:t> </a:t>
            </a:r>
            <a:r>
              <a:rPr lang="en-US" sz="3173" dirty="0" err="1"/>
              <a:t>tellus</a:t>
            </a:r>
            <a:r>
              <a:rPr lang="en-US" sz="3173" dirty="0"/>
              <a:t> </a:t>
            </a:r>
            <a:r>
              <a:rPr lang="en-US" sz="3173" dirty="0" err="1"/>
              <a:t>eu</a:t>
            </a:r>
            <a:r>
              <a:rPr lang="en-US" sz="3173" dirty="0"/>
              <a:t> </a:t>
            </a:r>
            <a:r>
              <a:rPr lang="en-US" sz="3173" dirty="0" err="1"/>
              <a:t>wisi</a:t>
            </a:r>
            <a:r>
              <a:rPr lang="en-US" sz="3173" dirty="0"/>
              <a:t> </a:t>
            </a:r>
            <a:r>
              <a:rPr lang="en-US" sz="3173" dirty="0" err="1"/>
              <a:t>autem</a:t>
            </a:r>
            <a:r>
              <a:rPr lang="en-US" sz="3173" dirty="0"/>
              <a:t>, </a:t>
            </a:r>
            <a:r>
              <a:rPr lang="en-US" sz="3173" dirty="0" err="1"/>
              <a:t>nullam</a:t>
            </a:r>
            <a:r>
              <a:rPr lang="en-US" sz="3173" dirty="0"/>
              <a:t> </a:t>
            </a:r>
            <a:r>
              <a:rPr lang="en-US" sz="3173" dirty="0" err="1"/>
              <a:t>erat</a:t>
            </a:r>
            <a:r>
              <a:rPr lang="en-US" sz="3173" dirty="0"/>
              <a:t> dui </a:t>
            </a:r>
            <a:r>
              <a:rPr lang="en-US" sz="3173" dirty="0" err="1"/>
              <a:t>urna</a:t>
            </a:r>
            <a:r>
              <a:rPr lang="en-US" sz="3173" dirty="0"/>
              <a:t>, </a:t>
            </a:r>
            <a:r>
              <a:rPr lang="en-US" sz="3173" dirty="0" err="1"/>
              <a:t>orci</a:t>
            </a:r>
            <a:r>
              <a:rPr lang="en-US" sz="3173" dirty="0"/>
              <a:t> fames </a:t>
            </a:r>
            <a:r>
              <a:rPr lang="en-US" sz="3173" dirty="0" err="1"/>
              <a:t>est</a:t>
            </a:r>
            <a:r>
              <a:rPr lang="en-US" sz="3173" dirty="0"/>
              <a:t> </a:t>
            </a:r>
            <a:r>
              <a:rPr lang="en-US" sz="3173" dirty="0" err="1"/>
              <a:t>urna</a:t>
            </a:r>
            <a:r>
              <a:rPr lang="en-US" sz="3173" dirty="0"/>
              <a:t> </a:t>
            </a:r>
            <a:r>
              <a:rPr lang="en-US" sz="3173" dirty="0" err="1"/>
              <a:t>eleifend</a:t>
            </a:r>
            <a:r>
              <a:rPr lang="en-US" sz="3173" dirty="0"/>
              <a:t> semper, </a:t>
            </a:r>
            <a:r>
              <a:rPr lang="en-US" sz="3173" dirty="0" err="1"/>
              <a:t>adipiscing</a:t>
            </a:r>
            <a:r>
              <a:rPr lang="en-US" sz="3173" dirty="0"/>
              <a:t> </a:t>
            </a:r>
            <a:r>
              <a:rPr lang="en-US" sz="3173" dirty="0" err="1"/>
              <a:t>neque</a:t>
            </a:r>
            <a:r>
              <a:rPr lang="en-US" sz="3173" dirty="0"/>
              <a:t> </a:t>
            </a:r>
            <a:r>
              <a:rPr lang="en-US" sz="3173" dirty="0" err="1"/>
              <a:t>commodo</a:t>
            </a:r>
            <a:r>
              <a:rPr lang="en-US" sz="3173" dirty="0"/>
              <a:t> </a:t>
            </a:r>
            <a:r>
              <a:rPr lang="en-US" sz="3173" dirty="0" err="1"/>
              <a:t>felis</a:t>
            </a:r>
            <a:r>
              <a:rPr lang="en-US" sz="3173" dirty="0"/>
              <a:t> </a:t>
            </a:r>
            <a:r>
              <a:rPr lang="en-US" sz="3173" dirty="0" err="1"/>
              <a:t>donec</a:t>
            </a:r>
            <a:r>
              <a:rPr lang="en-US" sz="3173" dirty="0"/>
              <a:t> ante </a:t>
            </a:r>
            <a:r>
              <a:rPr lang="en-US" sz="3173" dirty="0" err="1"/>
              <a:t>aut</a:t>
            </a:r>
            <a:r>
              <a:rPr lang="en-US" sz="3173" dirty="0"/>
              <a:t>. Vitae </a:t>
            </a:r>
            <a:r>
              <a:rPr lang="en-US" sz="3173" dirty="0" err="1"/>
              <a:t>massa</a:t>
            </a:r>
            <a:r>
              <a:rPr lang="en-US" sz="3173" dirty="0"/>
              <a:t>, id </a:t>
            </a:r>
            <a:r>
              <a:rPr lang="en-US" sz="3173" dirty="0" err="1"/>
              <a:t>sed</a:t>
            </a:r>
            <a:r>
              <a:rPr lang="en-US" sz="3173" dirty="0"/>
              <a:t> </a:t>
            </a:r>
            <a:r>
              <a:rPr lang="en-US" sz="3173" dirty="0" err="1"/>
              <a:t>enim</a:t>
            </a:r>
            <a:r>
              <a:rPr lang="en-US" sz="3173" dirty="0"/>
              <a:t> </a:t>
            </a:r>
            <a:r>
              <a:rPr lang="en-US" sz="3173" dirty="0" err="1"/>
              <a:t>neque</a:t>
            </a:r>
            <a:r>
              <a:rPr lang="en-US" sz="3173" dirty="0"/>
              <a:t> ante vitae lacus, pharetra integer, </a:t>
            </a:r>
            <a:r>
              <a:rPr lang="en-US" sz="3173" dirty="0" err="1"/>
              <a:t>suspendisse</a:t>
            </a:r>
            <a:r>
              <a:rPr lang="en-US" sz="3173" dirty="0"/>
              <a:t> id </a:t>
            </a:r>
            <a:r>
              <a:rPr lang="en-US" sz="3173" dirty="0" err="1"/>
              <a:t>fusce</a:t>
            </a:r>
            <a:r>
              <a:rPr lang="en-US" sz="3173" dirty="0"/>
              <a:t> </a:t>
            </a:r>
            <a:r>
              <a:rPr lang="en-US" sz="3173" dirty="0" err="1"/>
              <a:t>suspendisse</a:t>
            </a:r>
            <a:r>
              <a:rPr lang="en-US" sz="3173" dirty="0"/>
              <a:t>. </a:t>
            </a:r>
            <a:r>
              <a:rPr lang="en-US" sz="3173" dirty="0" err="1"/>
              <a:t>Pede</a:t>
            </a:r>
            <a:r>
              <a:rPr lang="en-US" sz="3173" dirty="0"/>
              <a:t> </a:t>
            </a:r>
            <a:r>
              <a:rPr lang="en-US" sz="3173" dirty="0" err="1"/>
              <a:t>luctus</a:t>
            </a:r>
            <a:r>
              <a:rPr lang="en-US" sz="3173" dirty="0"/>
              <a:t> ac, lacus </a:t>
            </a:r>
            <a:r>
              <a:rPr lang="en-US" sz="3173" dirty="0" err="1"/>
              <a:t>odio</a:t>
            </a:r>
            <a:r>
              <a:rPr lang="en-US" sz="3173" dirty="0"/>
              <a:t> </a:t>
            </a:r>
            <a:r>
              <a:rPr lang="en-US" sz="3173" dirty="0" err="1"/>
              <a:t>duis</a:t>
            </a:r>
            <a:r>
              <a:rPr lang="en-US" sz="3173" dirty="0"/>
              <a:t> </a:t>
            </a:r>
            <a:r>
              <a:rPr lang="en-US" sz="3173" dirty="0" err="1"/>
              <a:t>tristique</a:t>
            </a:r>
            <a:r>
              <a:rPr lang="en-US" sz="3173" dirty="0"/>
              <a:t>. </a:t>
            </a:r>
            <a:r>
              <a:rPr lang="en-US" sz="3173" dirty="0" err="1"/>
              <a:t>Turpis</a:t>
            </a:r>
            <a:r>
              <a:rPr lang="en-US" sz="3173" dirty="0"/>
              <a:t> per integer </a:t>
            </a:r>
            <a:r>
              <a:rPr lang="en-US" sz="3173" dirty="0" err="1"/>
              <a:t>luctus</a:t>
            </a:r>
            <a:r>
              <a:rPr lang="en-US" sz="3173" dirty="0"/>
              <a:t> </a:t>
            </a:r>
            <a:r>
              <a:rPr lang="en-US" sz="3173" dirty="0" err="1"/>
              <a:t>consectetuer</a:t>
            </a:r>
            <a:r>
              <a:rPr lang="en-US" sz="3173" dirty="0"/>
              <a:t> id. Bibendum dis parturient </a:t>
            </a:r>
            <a:r>
              <a:rPr lang="en-US" sz="3173" dirty="0" err="1"/>
              <a:t>elit</a:t>
            </a:r>
            <a:r>
              <a:rPr lang="en-US" sz="3173" dirty="0"/>
              <a:t> </a:t>
            </a:r>
            <a:r>
              <a:rPr lang="en-US" sz="3173" dirty="0" err="1"/>
              <a:t>netus</a:t>
            </a:r>
            <a:r>
              <a:rPr lang="en-US" sz="3173" dirty="0"/>
              <a:t> </a:t>
            </a:r>
            <a:r>
              <a:rPr lang="en-US" sz="3173" dirty="0" err="1"/>
              <a:t>quisque</a:t>
            </a:r>
            <a:r>
              <a:rPr lang="en-US" sz="3173" dirty="0"/>
              <a:t>, </a:t>
            </a:r>
            <a:r>
              <a:rPr lang="en-US" sz="3173" dirty="0" err="1"/>
              <a:t>tristique</a:t>
            </a:r>
            <a:r>
              <a:rPr lang="en-US" sz="3173" dirty="0"/>
              <a:t> et at </a:t>
            </a:r>
            <a:r>
              <a:rPr lang="en-US" sz="3173" dirty="0" err="1"/>
              <a:t>diam</a:t>
            </a:r>
            <a:r>
              <a:rPr lang="en-US" sz="3173" dirty="0"/>
              <a:t> </a:t>
            </a:r>
            <a:r>
              <a:rPr lang="en-US" sz="3173" dirty="0" err="1"/>
              <a:t>ea</a:t>
            </a:r>
            <a:r>
              <a:rPr lang="en-US" sz="3173" dirty="0"/>
              <a:t> in. </a:t>
            </a:r>
            <a:r>
              <a:rPr lang="en-US" sz="3173" dirty="0" err="1"/>
              <a:t>commodo</a:t>
            </a:r>
            <a:r>
              <a:rPr lang="en-US" sz="3173" dirty="0"/>
              <a:t> </a:t>
            </a:r>
            <a:r>
              <a:rPr lang="en-US" sz="3173" dirty="0" err="1"/>
              <a:t>felis</a:t>
            </a:r>
            <a:r>
              <a:rPr lang="en-US" sz="3173" dirty="0"/>
              <a:t> </a:t>
            </a:r>
            <a:r>
              <a:rPr lang="en-US" sz="3173" dirty="0" err="1"/>
              <a:t>donec</a:t>
            </a:r>
            <a:r>
              <a:rPr lang="en-US" sz="3173" dirty="0"/>
              <a:t> ante </a:t>
            </a:r>
            <a:r>
              <a:rPr lang="en-US" sz="3173" dirty="0" err="1"/>
              <a:t>aut</a:t>
            </a:r>
            <a:r>
              <a:rPr lang="en-US" sz="3173" dirty="0"/>
              <a:t>. Vitae </a:t>
            </a:r>
            <a:r>
              <a:rPr lang="en-US" sz="3173" dirty="0" err="1"/>
              <a:t>massa</a:t>
            </a:r>
            <a:r>
              <a:rPr lang="en-US" sz="3173" dirty="0"/>
              <a:t>, id </a:t>
            </a:r>
            <a:r>
              <a:rPr lang="en-US" sz="3173" dirty="0" err="1"/>
              <a:t>sed</a:t>
            </a:r>
            <a:r>
              <a:rPr lang="en-US" sz="3173" dirty="0"/>
              <a:t> </a:t>
            </a:r>
            <a:r>
              <a:rPr lang="en-US" sz="3173" dirty="0" err="1"/>
              <a:t>enim</a:t>
            </a:r>
            <a:r>
              <a:rPr lang="en-US" sz="3173" dirty="0"/>
              <a:t> </a:t>
            </a:r>
            <a:r>
              <a:rPr lang="en-US" sz="3173" dirty="0" err="1"/>
              <a:t>neque</a:t>
            </a:r>
            <a:r>
              <a:rPr lang="en-US" sz="3173" dirty="0"/>
              <a:t> ante vitae lacus, pharetra integer, </a:t>
            </a:r>
            <a:r>
              <a:rPr lang="en-US" sz="3173" dirty="0" err="1"/>
              <a:t>suspendisse</a:t>
            </a:r>
            <a:r>
              <a:rPr lang="en-US" sz="3173" dirty="0"/>
              <a:t> id </a:t>
            </a:r>
            <a:r>
              <a:rPr lang="en-US" sz="3173" dirty="0" err="1"/>
              <a:t>fusce</a:t>
            </a:r>
            <a:r>
              <a:rPr lang="en-US" sz="3173" dirty="0"/>
              <a:t> </a:t>
            </a:r>
            <a:r>
              <a:rPr lang="en-US" sz="3173" dirty="0" err="1"/>
              <a:t>suspendisse</a:t>
            </a:r>
            <a:r>
              <a:rPr lang="en-US" sz="3173" dirty="0"/>
              <a:t>. </a:t>
            </a:r>
            <a:r>
              <a:rPr lang="en-US" sz="3173" dirty="0" err="1"/>
              <a:t>Pede</a:t>
            </a:r>
            <a:r>
              <a:rPr lang="en-US" sz="3173" dirty="0"/>
              <a:t> </a:t>
            </a:r>
            <a:r>
              <a:rPr lang="en-US" sz="3173" dirty="0" err="1"/>
              <a:t>luctus</a:t>
            </a:r>
            <a:r>
              <a:rPr lang="en-US" sz="3173" dirty="0"/>
              <a:t> ac, lacus </a:t>
            </a:r>
            <a:r>
              <a:rPr lang="en-US" sz="3173" dirty="0" err="1"/>
              <a:t>odio</a:t>
            </a:r>
            <a:r>
              <a:rPr lang="en-US" sz="3173" dirty="0"/>
              <a:t> </a:t>
            </a:r>
            <a:r>
              <a:rPr lang="en-US" sz="3173" dirty="0" err="1"/>
              <a:t>duis</a:t>
            </a:r>
            <a:r>
              <a:rPr lang="en-US" sz="3173" dirty="0"/>
              <a:t> </a:t>
            </a:r>
            <a:r>
              <a:rPr lang="en-US" sz="3173" dirty="0" err="1"/>
              <a:t>tristique</a:t>
            </a:r>
            <a:r>
              <a:rPr lang="en-US" sz="3173" dirty="0"/>
              <a:t>. </a:t>
            </a:r>
            <a:r>
              <a:rPr lang="en-US" sz="3173" dirty="0" err="1"/>
              <a:t>Turpis</a:t>
            </a:r>
            <a:r>
              <a:rPr lang="en-US" sz="3173" dirty="0"/>
              <a:t> per integer </a:t>
            </a:r>
            <a:r>
              <a:rPr lang="en-US" sz="3173" dirty="0" err="1"/>
              <a:t>luctus</a:t>
            </a:r>
            <a:r>
              <a:rPr lang="en-US" sz="3173" dirty="0"/>
              <a:t> </a:t>
            </a:r>
            <a:r>
              <a:rPr lang="en-US" sz="3173" dirty="0" err="1"/>
              <a:t>consectetuer</a:t>
            </a:r>
            <a:r>
              <a:rPr lang="en-US" sz="3173" dirty="0"/>
              <a:t> id. Bibendum dis parturient </a:t>
            </a:r>
            <a:r>
              <a:rPr lang="en-US" sz="3173" dirty="0" err="1"/>
              <a:t>elit</a:t>
            </a:r>
            <a:r>
              <a:rPr lang="en-US" sz="3173" dirty="0"/>
              <a:t> </a:t>
            </a:r>
            <a:r>
              <a:rPr lang="en-US" sz="3173" dirty="0" err="1"/>
              <a:t>netus</a:t>
            </a:r>
            <a:r>
              <a:rPr lang="en-US" sz="3173" dirty="0"/>
              <a:t> </a:t>
            </a:r>
            <a:r>
              <a:rPr lang="en-US" sz="3173" dirty="0" err="1"/>
              <a:t>quisque</a:t>
            </a:r>
            <a:r>
              <a:rPr lang="en-US" sz="3173" dirty="0"/>
              <a:t>, </a:t>
            </a:r>
            <a:r>
              <a:rPr lang="en-US" sz="3173" dirty="0" err="1"/>
              <a:t>tristique</a:t>
            </a:r>
            <a:r>
              <a:rPr lang="en-US" sz="3173" dirty="0"/>
              <a:t> et at </a:t>
            </a:r>
            <a:r>
              <a:rPr lang="en-US" sz="3173" dirty="0" err="1"/>
              <a:t>diam</a:t>
            </a:r>
            <a:r>
              <a:rPr lang="en-US" sz="3173" dirty="0"/>
              <a:t> </a:t>
            </a:r>
            <a:r>
              <a:rPr lang="en-US" sz="3173" dirty="0" err="1"/>
              <a:t>ea</a:t>
            </a:r>
            <a:r>
              <a:rPr lang="en-US" sz="3173" dirty="0"/>
              <a:t> in.</a:t>
            </a:r>
            <a:endParaRPr lang="en-US" sz="3173" dirty="0">
              <a:solidFill>
                <a:schemeClr val="tx1">
                  <a:alpha val="90000"/>
                </a:schemeClr>
              </a:solidFill>
            </a:endParaRPr>
          </a:p>
          <a:p>
            <a:pPr lvl="0"/>
            <a:endParaRPr lang="en-US" sz="3173" dirty="0">
              <a:solidFill>
                <a:schemeClr val="tx1">
                  <a:alpha val="90000"/>
                </a:schemeClr>
              </a:solidFill>
            </a:endParaRPr>
          </a:p>
        </p:txBody>
      </p:sp>
      <p:sp>
        <p:nvSpPr>
          <p:cNvPr id="24" name="Rectangle 23"/>
          <p:cNvSpPr/>
          <p:nvPr/>
        </p:nvSpPr>
        <p:spPr>
          <a:xfrm>
            <a:off x="18191695" y="7109129"/>
            <a:ext cx="24785106" cy="10828167"/>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1" name="TextBox 40"/>
          <p:cNvSpPr txBox="1"/>
          <p:nvPr/>
        </p:nvSpPr>
        <p:spPr>
          <a:xfrm>
            <a:off x="9883708" y="14611084"/>
            <a:ext cx="7431684" cy="10054035"/>
          </a:xfrm>
          <a:prstGeom prst="rect">
            <a:avLst/>
          </a:prstGeom>
          <a:noFill/>
        </p:spPr>
        <p:txBody>
          <a:bodyPr wrap="square" lIns="355600" tIns="142240" rIns="355600" bIns="142240" rtlCol="0">
            <a:noAutofit/>
          </a:bodyPr>
          <a:lstStyle/>
          <a:p>
            <a:pPr lvl="0"/>
            <a:r>
              <a:rPr lang="en-US" sz="3173" dirty="0" err="1"/>
              <a:t>Lectus</a:t>
            </a:r>
            <a:r>
              <a:rPr lang="en-US" sz="3173" dirty="0"/>
              <a:t> libero </a:t>
            </a:r>
            <a:r>
              <a:rPr lang="en-US" sz="3173" dirty="0" err="1"/>
              <a:t>fusce</a:t>
            </a:r>
            <a:r>
              <a:rPr lang="en-US" sz="3173" dirty="0"/>
              <a:t> </a:t>
            </a:r>
            <a:r>
              <a:rPr lang="en-US" sz="3173" dirty="0" err="1"/>
              <a:t>urna</a:t>
            </a:r>
            <a:r>
              <a:rPr lang="en-US" sz="3173" dirty="0"/>
              <a:t> class </a:t>
            </a:r>
            <a:r>
              <a:rPr lang="en-US" sz="3173" dirty="0" err="1"/>
              <a:t>ultricies</a:t>
            </a:r>
            <a:r>
              <a:rPr lang="en-US" sz="3173" dirty="0"/>
              <a:t>, </a:t>
            </a:r>
            <a:r>
              <a:rPr lang="en-US" sz="3173" dirty="0" err="1"/>
              <a:t>sodales</a:t>
            </a:r>
            <a:r>
              <a:rPr lang="en-US" sz="3173" dirty="0"/>
              <a:t> </a:t>
            </a:r>
            <a:r>
              <a:rPr lang="en-US" sz="3173" dirty="0" err="1"/>
              <a:t>sollicitudin</a:t>
            </a:r>
            <a:r>
              <a:rPr lang="en-US" sz="3173" dirty="0"/>
              <a:t>, </a:t>
            </a:r>
            <a:r>
              <a:rPr lang="en-US" sz="3173" dirty="0" err="1"/>
              <a:t>turpis</a:t>
            </a:r>
            <a:r>
              <a:rPr lang="en-US" sz="3173" dirty="0"/>
              <a:t> </a:t>
            </a:r>
            <a:r>
              <a:rPr lang="en-US" sz="3173" dirty="0" err="1"/>
              <a:t>commodo</a:t>
            </a:r>
            <a:r>
              <a:rPr lang="en-US" sz="3173" dirty="0"/>
              <a:t> </a:t>
            </a:r>
            <a:r>
              <a:rPr lang="en-US" sz="3173" dirty="0" err="1"/>
              <a:t>etiam</a:t>
            </a:r>
            <a:r>
              <a:rPr lang="en-US" sz="3173" dirty="0"/>
              <a:t> </a:t>
            </a:r>
            <a:r>
              <a:rPr lang="en-US" sz="3173" dirty="0" err="1"/>
              <a:t>pede</a:t>
            </a:r>
            <a:r>
              <a:rPr lang="en-US" sz="3173" dirty="0"/>
              <a:t>, </a:t>
            </a:r>
            <a:r>
              <a:rPr lang="en-US" sz="3173" dirty="0" err="1"/>
              <a:t>hendrerit</a:t>
            </a:r>
            <a:r>
              <a:rPr lang="en-US" sz="3173" dirty="0"/>
              <a:t> </a:t>
            </a:r>
            <a:r>
              <a:rPr lang="en-US" sz="3173" dirty="0" err="1"/>
              <a:t>arcu</a:t>
            </a:r>
            <a:r>
              <a:rPr lang="en-US" sz="3173" dirty="0"/>
              <a:t> </a:t>
            </a:r>
            <a:r>
              <a:rPr lang="en-US" sz="3173" dirty="0" err="1"/>
              <a:t>senectus</a:t>
            </a:r>
            <a:r>
              <a:rPr lang="en-US" sz="3173" dirty="0"/>
              <a:t> </a:t>
            </a:r>
            <a:r>
              <a:rPr lang="en-US" sz="3173" dirty="0" err="1"/>
              <a:t>eu</a:t>
            </a:r>
            <a:r>
              <a:rPr lang="en-US" sz="3173" dirty="0"/>
              <a:t>, et </a:t>
            </a:r>
            <a:r>
              <a:rPr lang="en-US" sz="3173" dirty="0" err="1"/>
              <a:t>amet</a:t>
            </a:r>
            <a:r>
              <a:rPr lang="en-US" sz="3173" dirty="0"/>
              <a:t> </a:t>
            </a:r>
            <a:r>
              <a:rPr lang="en-US" sz="3173" dirty="0" err="1"/>
              <a:t>aliquam</a:t>
            </a:r>
            <a:r>
              <a:rPr lang="en-US" sz="3173" dirty="0"/>
              <a:t> </a:t>
            </a:r>
            <a:r>
              <a:rPr lang="en-US" sz="3173" dirty="0" err="1"/>
              <a:t>nunc</a:t>
            </a:r>
            <a:r>
              <a:rPr lang="en-US" sz="3173" dirty="0"/>
              <a:t>. </a:t>
            </a:r>
            <a:r>
              <a:rPr lang="en-US" sz="3173" dirty="0" err="1"/>
              <a:t>Augue</a:t>
            </a:r>
            <a:r>
              <a:rPr lang="en-US" sz="3173" dirty="0"/>
              <a:t> </a:t>
            </a:r>
            <a:r>
              <a:rPr lang="en-US" sz="3173" dirty="0" err="1"/>
              <a:t>sociosqu</a:t>
            </a:r>
            <a:r>
              <a:rPr lang="en-US" sz="3173" dirty="0"/>
              <a:t> ante </a:t>
            </a:r>
            <a:r>
              <a:rPr lang="en-US" sz="3173" dirty="0" err="1"/>
              <a:t>eu</a:t>
            </a:r>
            <a:r>
              <a:rPr lang="en-US" sz="3173" dirty="0"/>
              <a:t> </a:t>
            </a:r>
            <a:r>
              <a:rPr lang="en-US" sz="3173" dirty="0" err="1"/>
              <a:t>pellentesque</a:t>
            </a:r>
            <a:r>
              <a:rPr lang="en-US" sz="3173" dirty="0"/>
              <a:t> </a:t>
            </a:r>
            <a:r>
              <a:rPr lang="en-US" sz="3173" dirty="0" err="1"/>
              <a:t>elit</a:t>
            </a:r>
            <a:r>
              <a:rPr lang="en-US" sz="3173" dirty="0"/>
              <a:t> </a:t>
            </a:r>
            <a:r>
              <a:rPr lang="en-US" sz="3173" dirty="0" err="1"/>
              <a:t>donec</a:t>
            </a:r>
            <a:r>
              <a:rPr lang="en-US" sz="3173" dirty="0"/>
              <a:t>, </a:t>
            </a:r>
            <a:r>
              <a:rPr lang="en-US" sz="3173" dirty="0" err="1"/>
              <a:t>leo</a:t>
            </a:r>
            <a:r>
              <a:rPr lang="en-US" sz="3173" dirty="0"/>
              <a:t> </a:t>
            </a:r>
            <a:r>
              <a:rPr lang="en-US" sz="3173" dirty="0" err="1"/>
              <a:t>erat</a:t>
            </a:r>
            <a:r>
              <a:rPr lang="en-US" sz="3173" dirty="0"/>
              <a:t> </a:t>
            </a:r>
            <a:r>
              <a:rPr lang="en-US" sz="3173" dirty="0" err="1"/>
              <a:t>condimentum</a:t>
            </a:r>
            <a:r>
              <a:rPr lang="en-US" sz="3173" dirty="0"/>
              <a:t> </a:t>
            </a:r>
            <a:r>
              <a:rPr lang="en-US" sz="3173" dirty="0" err="1"/>
              <a:t>pellentesque</a:t>
            </a:r>
            <a:r>
              <a:rPr lang="en-US" sz="3173" dirty="0"/>
              <a:t> </a:t>
            </a:r>
            <a:r>
              <a:rPr lang="en-US" sz="3173" dirty="0" err="1"/>
              <a:t>arcu</a:t>
            </a:r>
            <a:r>
              <a:rPr lang="en-US" sz="3173" dirty="0"/>
              <a:t>, </a:t>
            </a:r>
            <a:r>
              <a:rPr lang="en-US" sz="3173" dirty="0" err="1"/>
              <a:t>sociosqu</a:t>
            </a:r>
            <a:r>
              <a:rPr lang="en-US" sz="3173" dirty="0"/>
              <a:t> mi </a:t>
            </a:r>
            <a:r>
              <a:rPr lang="en-US" sz="3173" dirty="0" err="1"/>
              <a:t>erat</a:t>
            </a:r>
            <a:r>
              <a:rPr lang="en-US" sz="3173" dirty="0"/>
              <a:t> </a:t>
            </a:r>
            <a:r>
              <a:rPr lang="en-US" sz="3173" dirty="0" err="1"/>
              <a:t>proin</a:t>
            </a:r>
            <a:r>
              <a:rPr lang="en-US" sz="3173" dirty="0"/>
              <a:t> </a:t>
            </a:r>
            <a:r>
              <a:rPr lang="en-US" sz="3173" dirty="0" err="1"/>
              <a:t>nam</a:t>
            </a:r>
            <a:r>
              <a:rPr lang="en-US" sz="3173" dirty="0"/>
              <a:t> </a:t>
            </a:r>
            <a:r>
              <a:rPr lang="en-US" sz="3173" dirty="0" err="1"/>
              <a:t>ullamcorper</a:t>
            </a:r>
            <a:r>
              <a:rPr lang="en-US" sz="3173" dirty="0"/>
              <a:t> </a:t>
            </a:r>
            <a:r>
              <a:rPr lang="en-US" sz="3173" dirty="0" err="1"/>
              <a:t>arcu</a:t>
            </a:r>
            <a:r>
              <a:rPr lang="en-US" sz="3173" dirty="0"/>
              <a:t>. </a:t>
            </a:r>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 Eros in </a:t>
            </a:r>
            <a:r>
              <a:rPr lang="en-US" sz="3173" dirty="0" err="1"/>
              <a:t>fermentum</a:t>
            </a:r>
            <a:r>
              <a:rPr lang="en-US" sz="3173" dirty="0"/>
              <a:t> </a:t>
            </a:r>
            <a:r>
              <a:rPr lang="en-US" sz="3173" dirty="0" err="1"/>
              <a:t>vivamus</a:t>
            </a:r>
            <a:r>
              <a:rPr lang="en-US" sz="3173" dirty="0"/>
              <a:t> </a:t>
            </a:r>
            <a:r>
              <a:rPr lang="en-US" sz="3173" dirty="0" err="1"/>
              <a:t>amet</a:t>
            </a:r>
            <a:r>
              <a:rPr lang="en-US" sz="3173" dirty="0"/>
              <a:t>, semper </a:t>
            </a:r>
            <a:r>
              <a:rPr lang="en-US" sz="3173" dirty="0" err="1"/>
              <a:t>arcu</a:t>
            </a:r>
            <a:r>
              <a:rPr lang="en-US" sz="3173" dirty="0"/>
              <a:t> et </a:t>
            </a:r>
            <a:r>
              <a:rPr lang="en-US" sz="3173" dirty="0" err="1"/>
              <a:t>augue</a:t>
            </a:r>
            <a:r>
              <a:rPr lang="en-US" sz="3173" dirty="0"/>
              <a:t> lacus, </a:t>
            </a:r>
            <a:r>
              <a:rPr lang="en-US" sz="3173" dirty="0" err="1"/>
              <a:t>tincidunt</a:t>
            </a:r>
            <a:r>
              <a:rPr lang="en-US" sz="3173" dirty="0"/>
              <a:t> in </a:t>
            </a:r>
            <a:r>
              <a:rPr lang="en-US" sz="3173" dirty="0" err="1"/>
              <a:t>torquent</a:t>
            </a:r>
            <a:r>
              <a:rPr lang="en-US" sz="3173" dirty="0"/>
              <a:t> </a:t>
            </a:r>
            <a:r>
              <a:rPr lang="en-US" sz="3173" dirty="0" err="1"/>
              <a:t>montes</a:t>
            </a:r>
            <a:r>
              <a:rPr lang="en-US" sz="3173" dirty="0"/>
              <a:t> </a:t>
            </a:r>
            <a:r>
              <a:rPr lang="en-US" sz="3173" dirty="0" err="1"/>
              <a:t>interdum</a:t>
            </a:r>
            <a:r>
              <a:rPr lang="en-US" sz="3173" dirty="0"/>
              <a:t> </a:t>
            </a:r>
            <a:r>
              <a:rPr lang="en-US" sz="3173" dirty="0" err="1"/>
              <a:t>delectus</a:t>
            </a:r>
            <a:r>
              <a:rPr lang="en-US" sz="3173" dirty="0"/>
              <a:t> </a:t>
            </a:r>
            <a:r>
              <a:rPr lang="en-US" sz="3173" dirty="0" err="1"/>
              <a:t>conubia</a:t>
            </a:r>
            <a:r>
              <a:rPr lang="en-US" sz="3173" dirty="0"/>
              <a:t>, </a:t>
            </a:r>
            <a:r>
              <a:rPr lang="en-US" sz="3173" dirty="0" err="1"/>
              <a:t>tempor</a:t>
            </a:r>
            <a:r>
              <a:rPr lang="en-US" sz="3173" dirty="0"/>
              <a:t> cursus, </a:t>
            </a:r>
            <a:r>
              <a:rPr lang="en-US" sz="3173" dirty="0" err="1"/>
              <a:t>fringilla</a:t>
            </a:r>
            <a:r>
              <a:rPr lang="en-US" sz="3173" dirty="0"/>
              <a:t> </a:t>
            </a:r>
            <a:r>
              <a:rPr lang="en-US" sz="3173" dirty="0" err="1"/>
              <a:t>lacinia</a:t>
            </a:r>
            <a:r>
              <a:rPr lang="en-US" sz="3173" dirty="0"/>
              <a:t>.</a:t>
            </a:r>
          </a:p>
          <a:p>
            <a:pPr lvl="0"/>
            <a:endParaRPr lang="en-US" sz="3173" dirty="0"/>
          </a:p>
          <a:p>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 </a:t>
            </a:r>
          </a:p>
        </p:txBody>
      </p:sp>
      <p:sp>
        <p:nvSpPr>
          <p:cNvPr id="47" name="TextBox 46"/>
          <p:cNvSpPr txBox="1"/>
          <p:nvPr/>
        </p:nvSpPr>
        <p:spPr>
          <a:xfrm>
            <a:off x="914400" y="14611084"/>
            <a:ext cx="7668974" cy="10542373"/>
          </a:xfrm>
          <a:prstGeom prst="rect">
            <a:avLst/>
          </a:prstGeom>
          <a:noFill/>
        </p:spPr>
        <p:txBody>
          <a:bodyPr wrap="square" lIns="355600" tIns="142240" rIns="355600" bIns="142240" rtlCol="0">
            <a:noAutofit/>
          </a:bodyPr>
          <a:lstStyle/>
          <a:p>
            <a:pPr lvl="0"/>
            <a:r>
              <a:rPr lang="en-US" sz="3173" dirty="0" err="1"/>
              <a:t>Netus</a:t>
            </a:r>
            <a:r>
              <a:rPr lang="en-US" sz="3173" dirty="0"/>
              <a:t> lacus. </a:t>
            </a:r>
            <a:r>
              <a:rPr lang="en-US" sz="3173" dirty="0" err="1"/>
              <a:t>Eu</a:t>
            </a:r>
            <a:r>
              <a:rPr lang="en-US" sz="3173" dirty="0"/>
              <a:t> ac </a:t>
            </a:r>
            <a:r>
              <a:rPr lang="en-US" sz="3173" dirty="0" err="1"/>
              <a:t>placerat</a:t>
            </a:r>
            <a:r>
              <a:rPr lang="en-US" sz="3173" dirty="0"/>
              <a:t>, </a:t>
            </a:r>
            <a:r>
              <a:rPr lang="en-US" sz="3173" dirty="0" err="1"/>
              <a:t>nulla</a:t>
            </a:r>
            <a:r>
              <a:rPr lang="en-US" sz="3173" dirty="0"/>
              <a:t> </a:t>
            </a:r>
            <a:r>
              <a:rPr lang="en-US" sz="3173" dirty="0" err="1"/>
              <a:t>nunc</a:t>
            </a:r>
            <a:r>
              <a:rPr lang="en-US" sz="3173" dirty="0"/>
              <a:t>, </a:t>
            </a:r>
            <a:r>
              <a:rPr lang="en-US" sz="3173" dirty="0" err="1"/>
              <a:t>tellus</a:t>
            </a:r>
            <a:r>
              <a:rPr lang="en-US" sz="3173" dirty="0"/>
              <a:t> </a:t>
            </a:r>
            <a:r>
              <a:rPr lang="en-US" sz="3173" dirty="0" err="1"/>
              <a:t>potenti</a:t>
            </a:r>
            <a:r>
              <a:rPr lang="en-US" sz="3173" dirty="0"/>
              <a:t>. Dolor </a:t>
            </a:r>
            <a:r>
              <a:rPr lang="en-US" sz="3173" dirty="0" err="1"/>
              <a:t>senectus</a:t>
            </a:r>
            <a:r>
              <a:rPr lang="en-US" sz="3173" dirty="0"/>
              <a:t> lorem a quam </a:t>
            </a:r>
            <a:r>
              <a:rPr lang="en-US" sz="3173" dirty="0" err="1"/>
              <a:t>odio</a:t>
            </a:r>
            <a:r>
              <a:rPr lang="en-US" sz="3173" dirty="0"/>
              <a:t> </a:t>
            </a:r>
            <a:r>
              <a:rPr lang="en-US" sz="3173" dirty="0" err="1"/>
              <a:t>leo</a:t>
            </a:r>
            <a:r>
              <a:rPr lang="en-US" sz="3173" dirty="0"/>
              <a:t>, </a:t>
            </a:r>
            <a:r>
              <a:rPr lang="en-US" sz="3173" dirty="0" err="1"/>
              <a:t>vel</a:t>
            </a:r>
            <a:r>
              <a:rPr lang="en-US" sz="3173" dirty="0"/>
              <a:t> </a:t>
            </a:r>
            <a:r>
              <a:rPr lang="en-US" sz="3173" dirty="0" err="1"/>
              <a:t>dictumst</a:t>
            </a:r>
            <a:r>
              <a:rPr lang="en-US" sz="3173" dirty="0"/>
              <a:t> convallis </a:t>
            </a:r>
            <a:r>
              <a:rPr lang="en-US" sz="3173" dirty="0" err="1"/>
              <a:t>odio</a:t>
            </a:r>
            <a:r>
              <a:rPr lang="en-US" sz="3173" dirty="0"/>
              <a:t> </a:t>
            </a:r>
            <a:r>
              <a:rPr lang="en-US" sz="3173" dirty="0" err="1"/>
              <a:t>nascetur</a:t>
            </a:r>
            <a:r>
              <a:rPr lang="en-US" sz="3173" dirty="0"/>
              <a:t> </a:t>
            </a:r>
            <a:r>
              <a:rPr lang="en-US" sz="3173" dirty="0" err="1"/>
              <a:t>consectetuer</a:t>
            </a:r>
            <a:r>
              <a:rPr lang="en-US" sz="3173" dirty="0"/>
              <a:t> </a:t>
            </a:r>
            <a:r>
              <a:rPr lang="en-US" sz="3173" dirty="0" err="1"/>
              <a:t>adipiscing</a:t>
            </a:r>
            <a:r>
              <a:rPr lang="en-US" sz="3173" dirty="0"/>
              <a:t>. </a:t>
            </a:r>
            <a:r>
              <a:rPr lang="en-US" sz="3173" dirty="0" err="1"/>
              <a:t>Consectetuer</a:t>
            </a:r>
            <a:r>
              <a:rPr lang="en-US" sz="3173" dirty="0"/>
              <a:t> </a:t>
            </a:r>
            <a:r>
              <a:rPr lang="en-US" sz="3173" dirty="0" err="1"/>
              <a:t>porttitor</a:t>
            </a:r>
            <a:r>
              <a:rPr lang="en-US" sz="3173" dirty="0"/>
              <a:t> ac </a:t>
            </a:r>
            <a:r>
              <a:rPr lang="en-US" sz="3173" dirty="0" err="1"/>
              <a:t>eu</a:t>
            </a:r>
            <a:r>
              <a:rPr lang="en-US" sz="3173" dirty="0"/>
              <a:t>, </a:t>
            </a:r>
            <a:r>
              <a:rPr lang="en-US" sz="3173" dirty="0" err="1"/>
              <a:t>tortor</a:t>
            </a:r>
            <a:r>
              <a:rPr lang="en-US" sz="3173" dirty="0"/>
              <a:t> </a:t>
            </a:r>
            <a:r>
              <a:rPr lang="en-US" sz="3173" dirty="0" err="1"/>
              <a:t>elit</a:t>
            </a:r>
            <a:r>
              <a:rPr lang="en-US" sz="3173" dirty="0"/>
              <a:t> </a:t>
            </a:r>
            <a:r>
              <a:rPr lang="en-US" sz="3173" dirty="0" err="1"/>
              <a:t>orci</a:t>
            </a:r>
            <a:r>
              <a:rPr lang="en-US" sz="3173" dirty="0"/>
              <a:t> </a:t>
            </a:r>
            <a:r>
              <a:rPr lang="en-US" sz="3173" dirty="0" err="1"/>
              <a:t>odio</a:t>
            </a:r>
            <a:r>
              <a:rPr lang="en-US" sz="3173" dirty="0"/>
              <a:t> </a:t>
            </a:r>
            <a:r>
              <a:rPr lang="en-US" sz="3173" dirty="0" err="1"/>
              <a:t>maecenas</a:t>
            </a:r>
            <a:r>
              <a:rPr lang="en-US" sz="3173" dirty="0"/>
              <a:t>, dolor </a:t>
            </a:r>
            <a:r>
              <a:rPr lang="en-US" sz="3173" dirty="0" err="1"/>
              <a:t>sollicitudin</a:t>
            </a:r>
            <a:r>
              <a:rPr lang="en-US" sz="3173" dirty="0"/>
              <a:t> </a:t>
            </a:r>
            <a:r>
              <a:rPr lang="en-US" sz="3173" dirty="0" err="1"/>
              <a:t>morbi</a:t>
            </a:r>
            <a:r>
              <a:rPr lang="en-US" sz="3173" dirty="0"/>
              <a:t>. Pretium </a:t>
            </a:r>
            <a:r>
              <a:rPr lang="en-US" sz="3173" dirty="0" err="1"/>
              <a:t>tellus</a:t>
            </a:r>
            <a:r>
              <a:rPr lang="en-US" sz="3173" dirty="0"/>
              <a:t> a </a:t>
            </a:r>
            <a:r>
              <a:rPr lang="en-US" sz="3173" dirty="0" err="1"/>
              <a:t>ut</a:t>
            </a:r>
            <a:r>
              <a:rPr lang="en-US" sz="3173" dirty="0"/>
              <a:t>, </a:t>
            </a:r>
            <a:r>
              <a:rPr lang="en-US" sz="3173" dirty="0" err="1"/>
              <a:t>vulputate</a:t>
            </a:r>
            <a:r>
              <a:rPr lang="en-US" sz="3173" dirty="0"/>
              <a:t> non sit. Semper </a:t>
            </a:r>
            <a:r>
              <a:rPr lang="en-US" sz="3173" dirty="0" err="1"/>
              <a:t>cras</a:t>
            </a:r>
            <a:r>
              <a:rPr lang="en-US" sz="3173" dirty="0"/>
              <a:t> </a:t>
            </a:r>
            <a:r>
              <a:rPr lang="en-US" sz="3173" dirty="0" err="1"/>
              <a:t>eros</a:t>
            </a:r>
            <a:r>
              <a:rPr lang="en-US" sz="3173" dirty="0"/>
              <a:t> </a:t>
            </a:r>
            <a:r>
              <a:rPr lang="en-US" sz="3173" dirty="0" err="1"/>
              <a:t>fusce</a:t>
            </a:r>
            <a:r>
              <a:rPr lang="en-US" sz="3173" dirty="0"/>
              <a:t> </a:t>
            </a:r>
            <a:r>
              <a:rPr lang="en-US" sz="3173" dirty="0" err="1"/>
              <a:t>nunc</a:t>
            </a:r>
            <a:r>
              <a:rPr lang="en-US" sz="3173" dirty="0"/>
              <a:t>, </a:t>
            </a:r>
            <a:r>
              <a:rPr lang="en-US" sz="3173" dirty="0" err="1"/>
              <a:t>elementum</a:t>
            </a:r>
            <a:r>
              <a:rPr lang="en-US" sz="3173" dirty="0"/>
              <a:t> </a:t>
            </a:r>
            <a:r>
              <a:rPr lang="en-US" sz="3173" dirty="0" err="1"/>
              <a:t>tincidunt</a:t>
            </a:r>
            <a:r>
              <a:rPr lang="en-US" sz="3173" dirty="0"/>
              <a:t> </a:t>
            </a:r>
            <a:r>
              <a:rPr lang="en-US" sz="3173" dirty="0" err="1"/>
              <a:t>aliquam</a:t>
            </a:r>
            <a:r>
              <a:rPr lang="en-US" sz="3173" dirty="0"/>
              <a:t> </a:t>
            </a:r>
            <a:r>
              <a:rPr lang="en-US" sz="3173" dirty="0" err="1"/>
              <a:t>odio</a:t>
            </a:r>
            <a:r>
              <a:rPr lang="en-US" sz="3173" dirty="0"/>
              <a:t> </a:t>
            </a:r>
            <a:r>
              <a:rPr lang="en-US" sz="3173" dirty="0" err="1"/>
              <a:t>metus</a:t>
            </a:r>
            <a:r>
              <a:rPr lang="en-US" sz="3173" dirty="0"/>
              <a:t>, magna parturient vitae, </a:t>
            </a:r>
            <a:r>
              <a:rPr lang="en-US" sz="3173" dirty="0" err="1"/>
              <a:t>consectetuer</a:t>
            </a:r>
            <a:r>
              <a:rPr lang="en-US" sz="3173" dirty="0"/>
              <a:t> </a:t>
            </a:r>
            <a:r>
              <a:rPr lang="en-US" sz="3173" dirty="0" err="1"/>
              <a:t>pellentesque</a:t>
            </a:r>
            <a:r>
              <a:rPr lang="en-US" sz="3173" dirty="0"/>
              <a:t> </a:t>
            </a:r>
            <a:r>
              <a:rPr lang="en-US" sz="3173" dirty="0" err="1"/>
              <a:t>odio</a:t>
            </a:r>
            <a:r>
              <a:rPr lang="en-US" sz="3173" dirty="0"/>
              <a:t>, </a:t>
            </a:r>
            <a:r>
              <a:rPr lang="en-US" sz="3173" dirty="0" err="1"/>
              <a:t>fusce</a:t>
            </a:r>
            <a:r>
              <a:rPr lang="en-US" sz="3173" dirty="0"/>
              <a:t> </a:t>
            </a:r>
            <a:r>
              <a:rPr lang="en-US" sz="3173" dirty="0" err="1"/>
              <a:t>ut.</a:t>
            </a:r>
            <a:r>
              <a:rPr lang="en-US" sz="3173" dirty="0"/>
              <a:t> </a:t>
            </a:r>
            <a:r>
              <a:rPr lang="en-US" sz="3173" dirty="0" err="1"/>
              <a:t>Nec</a:t>
            </a:r>
            <a:r>
              <a:rPr lang="en-US" sz="3173" dirty="0"/>
              <a:t> </a:t>
            </a:r>
            <a:r>
              <a:rPr lang="en-US" sz="3173" dirty="0" err="1"/>
              <a:t>tempor</a:t>
            </a:r>
            <a:r>
              <a:rPr lang="en-US" sz="3173" dirty="0"/>
              <a:t> </a:t>
            </a:r>
            <a:r>
              <a:rPr lang="en-US" sz="3173" dirty="0" err="1"/>
              <a:t>lectus</a:t>
            </a:r>
            <a:r>
              <a:rPr lang="en-US" sz="3173" dirty="0"/>
              <a:t> </a:t>
            </a:r>
            <a:r>
              <a:rPr lang="en-US" sz="3173" dirty="0" err="1"/>
              <a:t>eu</a:t>
            </a:r>
            <a:r>
              <a:rPr lang="en-US" sz="3173" dirty="0"/>
              <a:t> </a:t>
            </a:r>
            <a:r>
              <a:rPr lang="en-US" sz="3173" dirty="0" err="1"/>
              <a:t>laoreet</a:t>
            </a:r>
            <a:r>
              <a:rPr lang="en-US" sz="3173" dirty="0"/>
              <a:t> </a:t>
            </a:r>
            <a:r>
              <a:rPr lang="en-US" sz="3173" dirty="0" err="1"/>
              <a:t>quis</a:t>
            </a:r>
            <a:r>
              <a:rPr lang="en-US" sz="3173" dirty="0"/>
              <a:t> id, </a:t>
            </a:r>
            <a:r>
              <a:rPr lang="en-US" sz="3173" dirty="0" err="1"/>
              <a:t>eu</a:t>
            </a:r>
            <a:r>
              <a:rPr lang="en-US" sz="3173" dirty="0"/>
              <a:t> in </a:t>
            </a:r>
            <a:r>
              <a:rPr lang="en-US" sz="3173" dirty="0" err="1"/>
              <a:t>sed</a:t>
            </a:r>
            <a:r>
              <a:rPr lang="en-US" sz="3173" dirty="0"/>
              <a:t> ante </a:t>
            </a:r>
            <a:r>
              <a:rPr lang="en-US" sz="3173" dirty="0" err="1"/>
              <a:t>primis</a:t>
            </a:r>
            <a:r>
              <a:rPr lang="en-US" sz="3173" dirty="0"/>
              <a:t> ante, </a:t>
            </a:r>
            <a:r>
              <a:rPr lang="en-US" sz="3173" dirty="0" err="1"/>
              <a:t>mollit</a:t>
            </a:r>
            <a:r>
              <a:rPr lang="en-US" sz="3173" dirty="0"/>
              <a:t> in </a:t>
            </a:r>
            <a:r>
              <a:rPr lang="en-US" sz="3173" dirty="0" err="1"/>
              <a:t>porttitor</a:t>
            </a:r>
            <a:r>
              <a:rPr lang="en-US" sz="3173" dirty="0"/>
              <a:t> ipsum </a:t>
            </a:r>
            <a:r>
              <a:rPr lang="en-US" sz="3173" dirty="0" err="1"/>
              <a:t>eu</a:t>
            </a:r>
            <a:r>
              <a:rPr lang="en-US" sz="3173" dirty="0"/>
              <a:t> </a:t>
            </a:r>
            <a:r>
              <a:rPr lang="en-US" sz="3173" dirty="0" err="1"/>
              <a:t>consequat</a:t>
            </a:r>
            <a:r>
              <a:rPr lang="en-US" sz="3173" dirty="0"/>
              <a:t> </a:t>
            </a:r>
            <a:r>
              <a:rPr lang="en-US" sz="3173" dirty="0" err="1"/>
              <a:t>luctus</a:t>
            </a:r>
            <a:r>
              <a:rPr lang="en-US" sz="3173" dirty="0"/>
              <a:t>, </a:t>
            </a:r>
            <a:r>
              <a:rPr lang="en-US" sz="3173" dirty="0" err="1"/>
              <a:t>tortor</a:t>
            </a:r>
            <a:r>
              <a:rPr lang="en-US" sz="3173" dirty="0"/>
              <a:t> </a:t>
            </a:r>
            <a:r>
              <a:rPr lang="en-US" sz="3173" dirty="0" err="1"/>
              <a:t>odio</a:t>
            </a:r>
            <a:r>
              <a:rPr lang="en-US" sz="3173" dirty="0"/>
              <a:t> </a:t>
            </a:r>
            <a:r>
              <a:rPr lang="en-US" sz="3173" dirty="0" err="1"/>
              <a:t>diam</a:t>
            </a:r>
            <a:r>
              <a:rPr lang="en-US" sz="3173" dirty="0"/>
              <a:t> </a:t>
            </a:r>
            <a:r>
              <a:rPr lang="en-US" sz="3173" dirty="0" err="1"/>
              <a:t>leo</a:t>
            </a:r>
            <a:r>
              <a:rPr lang="en-US" sz="3173" dirty="0"/>
              <a:t>, </a:t>
            </a:r>
            <a:r>
              <a:rPr lang="en-US" sz="3173" dirty="0" err="1"/>
              <a:t>aliquam</a:t>
            </a:r>
            <a:r>
              <a:rPr lang="en-US" sz="3173" dirty="0"/>
              <a:t> </a:t>
            </a:r>
            <a:r>
              <a:rPr lang="en-US" sz="3173" dirty="0" err="1"/>
              <a:t>vulputate</a:t>
            </a:r>
            <a:r>
              <a:rPr lang="en-US" sz="3173" dirty="0"/>
              <a:t>. </a:t>
            </a:r>
          </a:p>
          <a:p>
            <a:pPr lvl="0"/>
            <a:endParaRPr lang="en-US" sz="3173" dirty="0"/>
          </a:p>
          <a:p>
            <a:r>
              <a:rPr lang="en-US" sz="3173" dirty="0" err="1"/>
              <a:t>Nec</a:t>
            </a:r>
            <a:r>
              <a:rPr lang="en-US" sz="3173" dirty="0"/>
              <a:t> </a:t>
            </a:r>
            <a:r>
              <a:rPr lang="en-US" sz="3173" dirty="0" err="1"/>
              <a:t>nisl</a:t>
            </a:r>
            <a:r>
              <a:rPr lang="en-US" sz="3173" dirty="0"/>
              <a:t> </a:t>
            </a:r>
            <a:r>
              <a:rPr lang="en-US" sz="3173" dirty="0" err="1"/>
              <a:t>quaerat</a:t>
            </a:r>
            <a:r>
              <a:rPr lang="en-US" sz="3173" dirty="0"/>
              <a:t>, </a:t>
            </a:r>
            <a:r>
              <a:rPr lang="en-US" sz="3173" dirty="0" err="1"/>
              <a:t>curabitur</a:t>
            </a:r>
            <a:r>
              <a:rPr lang="en-US" sz="3173" dirty="0"/>
              <a:t> </a:t>
            </a:r>
            <a:r>
              <a:rPr lang="en-US" sz="3173" dirty="0" err="1"/>
              <a:t>nam</a:t>
            </a:r>
            <a:r>
              <a:rPr lang="en-US" sz="3173" dirty="0"/>
              <a:t> </a:t>
            </a:r>
            <a:r>
              <a:rPr lang="en-US" sz="3173" dirty="0" err="1"/>
              <a:t>justo</a:t>
            </a:r>
            <a:r>
              <a:rPr lang="en-US" sz="3173" dirty="0"/>
              <a:t> in in </a:t>
            </a:r>
            <a:r>
              <a:rPr lang="en-US" sz="3173" dirty="0" err="1"/>
              <a:t>adipiscing</a:t>
            </a:r>
            <a:r>
              <a:rPr lang="en-US" sz="3173" dirty="0"/>
              <a:t> convallis, </a:t>
            </a:r>
            <a:r>
              <a:rPr lang="en-US" sz="3173" dirty="0" err="1"/>
              <a:t>purus</a:t>
            </a:r>
            <a:r>
              <a:rPr lang="en-US" sz="3173" dirty="0"/>
              <a:t> ipsum </a:t>
            </a:r>
            <a:r>
              <a:rPr lang="en-US" sz="3173" dirty="0" err="1"/>
              <a:t>ridiculus</a:t>
            </a:r>
            <a:r>
              <a:rPr lang="en-US" sz="3173" dirty="0"/>
              <a:t>, </a:t>
            </a:r>
            <a:r>
              <a:rPr lang="en-US" sz="3173" dirty="0" err="1"/>
              <a:t>quisque</a:t>
            </a:r>
            <a:r>
              <a:rPr lang="en-US" sz="3173" dirty="0"/>
              <a:t> convallis </a:t>
            </a:r>
            <a:r>
              <a:rPr lang="en-US" sz="3173" dirty="0" err="1"/>
              <a:t>nunc</a:t>
            </a:r>
            <a:r>
              <a:rPr lang="en-US" sz="3173" dirty="0"/>
              <a:t>, ac </a:t>
            </a:r>
            <a:r>
              <a:rPr lang="en-US" sz="3173" dirty="0" err="1"/>
              <a:t>scelerisque</a:t>
            </a:r>
            <a:r>
              <a:rPr lang="en-US" sz="3173" dirty="0"/>
              <a:t>.</a:t>
            </a:r>
          </a:p>
        </p:txBody>
      </p:sp>
      <p:grpSp>
        <p:nvGrpSpPr>
          <p:cNvPr id="9" name="Group 8"/>
          <p:cNvGrpSpPr/>
          <p:nvPr/>
        </p:nvGrpSpPr>
        <p:grpSpPr>
          <a:xfrm>
            <a:off x="46596300" y="21631189"/>
            <a:ext cx="8517467" cy="1403416"/>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52" name="TextBox 51"/>
            <p:cNvSpPr txBox="1"/>
            <p:nvPr/>
          </p:nvSpPr>
          <p:spPr>
            <a:xfrm>
              <a:off x="47064385" y="25805787"/>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8" name="Group 7"/>
          <p:cNvGrpSpPr/>
          <p:nvPr/>
        </p:nvGrpSpPr>
        <p:grpSpPr>
          <a:xfrm>
            <a:off x="46596299" y="19345853"/>
            <a:ext cx="8517467" cy="1403416"/>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59" name="TextBox 58"/>
            <p:cNvSpPr txBox="1"/>
            <p:nvPr/>
          </p:nvSpPr>
          <p:spPr>
            <a:xfrm>
              <a:off x="47064384" y="22864897"/>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0" name="Group 9"/>
          <p:cNvGrpSpPr/>
          <p:nvPr/>
        </p:nvGrpSpPr>
        <p:grpSpPr>
          <a:xfrm>
            <a:off x="914400" y="5659438"/>
            <a:ext cx="16268700" cy="1403416"/>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3" name="TextBox 72"/>
            <p:cNvSpPr txBox="1"/>
            <p:nvPr/>
          </p:nvSpPr>
          <p:spPr>
            <a:xfrm>
              <a:off x="976193" y="7617232"/>
              <a:ext cx="16176597" cy="1226709"/>
            </a:xfrm>
            <a:prstGeom prst="rect">
              <a:avLst/>
            </a:prstGeom>
            <a:noFill/>
          </p:spPr>
          <p:txBody>
            <a:bodyPr wrap="square" rtlCol="0">
              <a:spAutoFit/>
            </a:bodyPr>
            <a:lstStyle/>
            <a:p>
              <a:pPr lvl="0" algn="ctr"/>
              <a:r>
                <a:rPr lang="en-US" sz="5600" b="1" dirty="0">
                  <a:solidFill>
                    <a:schemeClr val="bg1"/>
                  </a:solidFill>
                </a:rPr>
                <a:t>Header</a:t>
              </a:r>
              <a:endParaRPr lang="en-US" sz="5600" dirty="0">
                <a:solidFill>
                  <a:schemeClr val="bg1"/>
                </a:solidFill>
              </a:endParaRPr>
            </a:p>
          </p:txBody>
        </p:sp>
      </p:grpSp>
      <p:grpSp>
        <p:nvGrpSpPr>
          <p:cNvPr id="13" name="Group 12"/>
          <p:cNvGrpSpPr/>
          <p:nvPr/>
        </p:nvGrpSpPr>
        <p:grpSpPr>
          <a:xfrm>
            <a:off x="914400" y="13207668"/>
            <a:ext cx="7696200" cy="1403416"/>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4" name="TextBox 73"/>
            <p:cNvSpPr txBox="1"/>
            <p:nvPr/>
          </p:nvSpPr>
          <p:spPr>
            <a:xfrm>
              <a:off x="1003408" y="17242840"/>
              <a:ext cx="7634407"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7" name="Group 6"/>
          <p:cNvGrpSpPr/>
          <p:nvPr/>
        </p:nvGrpSpPr>
        <p:grpSpPr>
          <a:xfrm>
            <a:off x="46596299" y="17225673"/>
            <a:ext cx="8517467" cy="1403416"/>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6" name="TextBox 75"/>
            <p:cNvSpPr txBox="1"/>
            <p:nvPr/>
          </p:nvSpPr>
          <p:spPr>
            <a:xfrm>
              <a:off x="47064384" y="20051865"/>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6" name="Group 15"/>
          <p:cNvGrpSpPr/>
          <p:nvPr/>
        </p:nvGrpSpPr>
        <p:grpSpPr>
          <a:xfrm>
            <a:off x="46596299" y="14939673"/>
            <a:ext cx="8517467" cy="1403416"/>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7" name="TextBox 76"/>
            <p:cNvSpPr txBox="1"/>
            <p:nvPr/>
          </p:nvSpPr>
          <p:spPr>
            <a:xfrm>
              <a:off x="47064384" y="17191953"/>
              <a:ext cx="1095102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2" name="Group 1"/>
          <p:cNvGrpSpPr/>
          <p:nvPr/>
        </p:nvGrpSpPr>
        <p:grpSpPr>
          <a:xfrm>
            <a:off x="18140991" y="18280744"/>
            <a:ext cx="16263309" cy="1403416"/>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8" name="TextBox 77"/>
            <p:cNvSpPr txBox="1"/>
            <p:nvPr/>
          </p:nvSpPr>
          <p:spPr>
            <a:xfrm>
              <a:off x="18143390" y="23777134"/>
              <a:ext cx="16260909"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5" name="Group 4"/>
          <p:cNvGrpSpPr/>
          <p:nvPr/>
        </p:nvGrpSpPr>
        <p:grpSpPr>
          <a:xfrm>
            <a:off x="35260212" y="18304072"/>
            <a:ext cx="7716588" cy="1403416"/>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79" name="TextBox 78"/>
            <p:cNvSpPr txBox="1"/>
            <p:nvPr/>
          </p:nvSpPr>
          <p:spPr>
            <a:xfrm>
              <a:off x="35265445" y="23835837"/>
              <a:ext cx="7696200" cy="1226709"/>
            </a:xfrm>
            <a:prstGeom prst="rect">
              <a:avLst/>
            </a:prstGeom>
            <a:noFill/>
          </p:spPr>
          <p:txBody>
            <a:bodyPr wrap="square" rtlCol="0">
              <a:spAutoFit/>
            </a:bodyPr>
            <a:lstStyle/>
            <a:p>
              <a:pPr algn="ctr"/>
              <a:r>
                <a:rPr lang="en-US" sz="5600" b="1" dirty="0">
                  <a:solidFill>
                    <a:schemeClr val="bg1"/>
                  </a:solidFill>
                </a:rPr>
                <a:t>Header</a:t>
              </a:r>
            </a:p>
          </p:txBody>
        </p:sp>
      </p:grpSp>
      <p:grpSp>
        <p:nvGrpSpPr>
          <p:cNvPr id="3" name="Group 2"/>
          <p:cNvGrpSpPr/>
          <p:nvPr/>
        </p:nvGrpSpPr>
        <p:grpSpPr>
          <a:xfrm>
            <a:off x="18173700" y="5660204"/>
            <a:ext cx="24803100" cy="1422401"/>
            <a:chOff x="18930938" y="6096000"/>
            <a:chExt cx="25836562" cy="1524001"/>
          </a:xfrm>
        </p:grpSpPr>
        <p:sp>
          <p:nvSpPr>
            <p:cNvPr id="22" name="Rectangle 21"/>
            <p:cNvSpPr/>
            <p:nvPr/>
          </p:nvSpPr>
          <p:spPr>
            <a:xfrm>
              <a:off x="18930938" y="6096000"/>
              <a:ext cx="25836562" cy="15240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6" name="TextBox 45"/>
            <p:cNvSpPr txBox="1"/>
            <p:nvPr/>
          </p:nvSpPr>
          <p:spPr>
            <a:xfrm>
              <a:off x="18930938" y="6379470"/>
              <a:ext cx="25836562" cy="1022257"/>
            </a:xfrm>
            <a:prstGeom prst="rect">
              <a:avLst/>
            </a:prstGeom>
            <a:noFill/>
          </p:spPr>
          <p:txBody>
            <a:bodyPr wrap="square" rtlCol="0">
              <a:spAutoFit/>
            </a:bodyPr>
            <a:lstStyle/>
            <a:p>
              <a:pPr algn="ctr"/>
              <a:r>
                <a:rPr lang="en-US" sz="5600" b="1" dirty="0">
                  <a:solidFill>
                    <a:schemeClr val="bg1"/>
                  </a:solidFill>
                </a:rPr>
                <a:t>Header</a:t>
              </a:r>
            </a:p>
          </p:txBody>
        </p:sp>
      </p:grpSp>
      <p:grpSp>
        <p:nvGrpSpPr>
          <p:cNvPr id="14" name="Group 13"/>
          <p:cNvGrpSpPr/>
          <p:nvPr/>
        </p:nvGrpSpPr>
        <p:grpSpPr>
          <a:xfrm>
            <a:off x="9486901" y="13176185"/>
            <a:ext cx="7696200" cy="1403416"/>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46"/>
            </a:p>
          </p:txBody>
        </p:sp>
        <p:sp>
          <p:nvSpPr>
            <p:cNvPr id="48" name="TextBox 47"/>
            <p:cNvSpPr txBox="1"/>
            <p:nvPr/>
          </p:nvSpPr>
          <p:spPr>
            <a:xfrm>
              <a:off x="9440236" y="17242841"/>
              <a:ext cx="7634408" cy="1226709"/>
            </a:xfrm>
            <a:prstGeom prst="rect">
              <a:avLst/>
            </a:prstGeom>
            <a:noFill/>
          </p:spPr>
          <p:txBody>
            <a:bodyPr wrap="square" rtlCol="0">
              <a:spAutoFit/>
            </a:bodyPr>
            <a:lstStyle/>
            <a:p>
              <a:pPr algn="ctr"/>
              <a:r>
                <a:rPr lang="en-US" sz="5600" b="1" dirty="0">
                  <a:solidFill>
                    <a:schemeClr val="bg1"/>
                  </a:solidFill>
                </a:rPr>
                <a:t>Header</a:t>
              </a:r>
            </a:p>
          </p:txBody>
        </p:sp>
      </p:grpSp>
      <p:sp>
        <p:nvSpPr>
          <p:cNvPr id="50" name="TextBox 49"/>
          <p:cNvSpPr txBox="1"/>
          <p:nvPr/>
        </p:nvSpPr>
        <p:spPr>
          <a:xfrm>
            <a:off x="18140990" y="19745292"/>
            <a:ext cx="16263309" cy="5253071"/>
          </a:xfrm>
          <a:prstGeom prst="rect">
            <a:avLst/>
          </a:prstGeom>
          <a:noFill/>
        </p:spPr>
        <p:txBody>
          <a:bodyPr wrap="square" lIns="355600" tIns="142240" rIns="355600" bIns="142240" numCol="2" spcCol="914400" rtlCol="0">
            <a:noAutofit/>
          </a:bodyPr>
          <a:lstStyle/>
          <a:p>
            <a:pPr lvl="0"/>
            <a:r>
              <a:rPr lang="en-US" sz="3111" dirty="0" err="1"/>
              <a:t>Lectus</a:t>
            </a:r>
            <a:r>
              <a:rPr lang="en-US" sz="3111" dirty="0"/>
              <a:t> libero </a:t>
            </a:r>
            <a:r>
              <a:rPr lang="en-US" sz="3111" dirty="0" err="1"/>
              <a:t>fusce</a:t>
            </a:r>
            <a:r>
              <a:rPr lang="en-US" sz="3111" dirty="0"/>
              <a:t> </a:t>
            </a:r>
            <a:r>
              <a:rPr lang="en-US" sz="3111" dirty="0" err="1"/>
              <a:t>urna</a:t>
            </a:r>
            <a:r>
              <a:rPr lang="en-US" sz="3111" dirty="0"/>
              <a:t> class </a:t>
            </a:r>
            <a:r>
              <a:rPr lang="en-US" sz="3111" dirty="0" err="1"/>
              <a:t>ultricies</a:t>
            </a:r>
            <a:r>
              <a:rPr lang="en-US" sz="3111" dirty="0"/>
              <a:t>, </a:t>
            </a:r>
            <a:r>
              <a:rPr lang="en-US" sz="3111" dirty="0" err="1"/>
              <a:t>sodales</a:t>
            </a:r>
            <a:r>
              <a:rPr lang="en-US" sz="3111" dirty="0"/>
              <a:t> </a:t>
            </a:r>
            <a:r>
              <a:rPr lang="en-US" sz="3111" dirty="0" err="1"/>
              <a:t>sollicitudin</a:t>
            </a:r>
            <a:r>
              <a:rPr lang="en-US" sz="3111" dirty="0"/>
              <a:t>, </a:t>
            </a:r>
            <a:r>
              <a:rPr lang="en-US" sz="3111" dirty="0" err="1"/>
              <a:t>turpis</a:t>
            </a:r>
            <a:r>
              <a:rPr lang="en-US" sz="3111" dirty="0"/>
              <a:t> </a:t>
            </a:r>
            <a:r>
              <a:rPr lang="en-US" sz="3111" dirty="0" err="1"/>
              <a:t>commodo</a:t>
            </a:r>
            <a:r>
              <a:rPr lang="en-US" sz="3111" dirty="0"/>
              <a:t> </a:t>
            </a:r>
            <a:r>
              <a:rPr lang="en-US" sz="3111" dirty="0" err="1"/>
              <a:t>etiam</a:t>
            </a:r>
            <a:r>
              <a:rPr lang="en-US" sz="3111" dirty="0"/>
              <a:t> </a:t>
            </a:r>
            <a:r>
              <a:rPr lang="en-US" sz="3111" dirty="0" err="1"/>
              <a:t>pede</a:t>
            </a:r>
            <a:r>
              <a:rPr lang="en-US" sz="3111" dirty="0"/>
              <a:t>, </a:t>
            </a:r>
            <a:r>
              <a:rPr lang="en-US" sz="3111" dirty="0" err="1"/>
              <a:t>hendrerit</a:t>
            </a:r>
            <a:r>
              <a:rPr lang="en-US" sz="3111" dirty="0"/>
              <a:t> </a:t>
            </a:r>
            <a:r>
              <a:rPr lang="en-US" sz="3111" dirty="0" err="1"/>
              <a:t>arcu</a:t>
            </a:r>
            <a:r>
              <a:rPr lang="en-US" sz="3111" dirty="0"/>
              <a:t> </a:t>
            </a:r>
            <a:r>
              <a:rPr lang="en-US" sz="3111" dirty="0" err="1"/>
              <a:t>senectus</a:t>
            </a:r>
            <a:r>
              <a:rPr lang="en-US" sz="3111" dirty="0"/>
              <a:t> </a:t>
            </a:r>
            <a:r>
              <a:rPr lang="en-US" sz="3111" dirty="0" err="1"/>
              <a:t>eu</a:t>
            </a:r>
            <a:r>
              <a:rPr lang="en-US" sz="3111" dirty="0"/>
              <a:t>, et </a:t>
            </a:r>
            <a:r>
              <a:rPr lang="en-US" sz="3111" dirty="0" err="1"/>
              <a:t>amet</a:t>
            </a:r>
            <a:r>
              <a:rPr lang="en-US" sz="3111" dirty="0"/>
              <a:t> </a:t>
            </a:r>
            <a:r>
              <a:rPr lang="en-US" sz="3111" dirty="0" err="1"/>
              <a:t>aliquam</a:t>
            </a:r>
            <a:r>
              <a:rPr lang="en-US" sz="3111" dirty="0"/>
              <a:t> </a:t>
            </a:r>
            <a:r>
              <a:rPr lang="en-US" sz="3111" dirty="0" err="1"/>
              <a:t>nunc</a:t>
            </a:r>
            <a:r>
              <a:rPr lang="en-US" sz="3111" dirty="0"/>
              <a:t>. </a:t>
            </a:r>
            <a:r>
              <a:rPr lang="en-US" sz="3111" dirty="0" err="1"/>
              <a:t>Augue</a:t>
            </a:r>
            <a:r>
              <a:rPr lang="en-US" sz="3111" dirty="0"/>
              <a:t> </a:t>
            </a:r>
            <a:r>
              <a:rPr lang="en-US" sz="3111" dirty="0" err="1"/>
              <a:t>sociosqu</a:t>
            </a:r>
            <a:r>
              <a:rPr lang="en-US" sz="3111" dirty="0"/>
              <a:t> ante </a:t>
            </a:r>
            <a:r>
              <a:rPr lang="en-US" sz="3111" dirty="0" err="1"/>
              <a:t>eu</a:t>
            </a:r>
            <a:r>
              <a:rPr lang="en-US" sz="3111" dirty="0"/>
              <a:t> </a:t>
            </a:r>
            <a:r>
              <a:rPr lang="en-US" sz="3111" dirty="0" err="1"/>
              <a:t>pellentesque</a:t>
            </a:r>
            <a:r>
              <a:rPr lang="en-US" sz="3111" dirty="0"/>
              <a:t> </a:t>
            </a:r>
            <a:r>
              <a:rPr lang="en-US" sz="3111" dirty="0" err="1"/>
              <a:t>elit</a:t>
            </a:r>
            <a:r>
              <a:rPr lang="en-US" sz="3111" dirty="0"/>
              <a:t> </a:t>
            </a:r>
            <a:r>
              <a:rPr lang="en-US" sz="3111" dirty="0" err="1"/>
              <a:t>donec</a:t>
            </a:r>
            <a:r>
              <a:rPr lang="en-US" sz="3111" dirty="0"/>
              <a:t>, </a:t>
            </a:r>
            <a:r>
              <a:rPr lang="en-US" sz="3111" dirty="0" err="1"/>
              <a:t>leo</a:t>
            </a:r>
            <a:r>
              <a:rPr lang="en-US" sz="3111" dirty="0"/>
              <a:t> </a:t>
            </a:r>
            <a:r>
              <a:rPr lang="en-US" sz="3111" dirty="0" err="1"/>
              <a:t>erat</a:t>
            </a:r>
            <a:r>
              <a:rPr lang="en-US" sz="3111" dirty="0"/>
              <a:t> </a:t>
            </a:r>
            <a:r>
              <a:rPr lang="en-US" sz="3111" dirty="0" err="1"/>
              <a:t>condimentum</a:t>
            </a:r>
            <a:r>
              <a:rPr lang="en-US" sz="3111" dirty="0"/>
              <a:t> </a:t>
            </a:r>
            <a:r>
              <a:rPr lang="en-US" sz="3111" dirty="0" err="1"/>
              <a:t>pellentesque</a:t>
            </a:r>
            <a:r>
              <a:rPr lang="en-US" sz="3111" dirty="0"/>
              <a:t> </a:t>
            </a:r>
            <a:r>
              <a:rPr lang="en-US" sz="3111" dirty="0" err="1"/>
              <a:t>arcu</a:t>
            </a:r>
            <a:r>
              <a:rPr lang="en-US" sz="3111" dirty="0"/>
              <a:t>, </a:t>
            </a:r>
            <a:r>
              <a:rPr lang="en-US" sz="3111" dirty="0" err="1"/>
              <a:t>sociosqu</a:t>
            </a:r>
            <a:r>
              <a:rPr lang="en-US" sz="3111" dirty="0"/>
              <a:t> mi </a:t>
            </a:r>
            <a:r>
              <a:rPr lang="en-US" sz="3111" dirty="0" err="1"/>
              <a:t>erat</a:t>
            </a:r>
            <a:r>
              <a:rPr lang="en-US" sz="3111" dirty="0"/>
              <a:t> </a:t>
            </a:r>
            <a:r>
              <a:rPr lang="en-US" sz="3111" dirty="0" err="1"/>
              <a:t>proin</a:t>
            </a:r>
            <a:r>
              <a:rPr lang="en-US" sz="3111" dirty="0"/>
              <a:t> </a:t>
            </a:r>
            <a:r>
              <a:rPr lang="en-US" sz="3111" dirty="0" err="1"/>
              <a:t>nam</a:t>
            </a:r>
            <a:r>
              <a:rPr lang="en-US" sz="3111" dirty="0"/>
              <a:t> </a:t>
            </a:r>
            <a:r>
              <a:rPr lang="en-US" sz="3111" dirty="0" err="1"/>
              <a:t>ullamcorper</a:t>
            </a:r>
            <a:r>
              <a:rPr lang="en-US" sz="3111" dirty="0"/>
              <a:t> </a:t>
            </a:r>
            <a:r>
              <a:rPr lang="en-US" sz="3111" dirty="0" err="1"/>
              <a:t>arcu</a:t>
            </a:r>
            <a:r>
              <a:rPr lang="en-US" sz="3111" dirty="0"/>
              <a:t>. </a:t>
            </a:r>
            <a:r>
              <a:rPr lang="en-US" sz="3111" dirty="0" err="1"/>
              <a:t>Nec</a:t>
            </a:r>
            <a:r>
              <a:rPr lang="en-US" sz="3111" dirty="0"/>
              <a:t> </a:t>
            </a:r>
            <a:r>
              <a:rPr lang="en-US" sz="3111" dirty="0" err="1"/>
              <a:t>nisl</a:t>
            </a:r>
            <a:r>
              <a:rPr lang="en-US" sz="3111" dirty="0"/>
              <a:t> </a:t>
            </a:r>
            <a:r>
              <a:rPr lang="en-US" sz="3111" dirty="0" err="1"/>
              <a:t>quaerat</a:t>
            </a:r>
            <a:r>
              <a:rPr lang="en-US" sz="3111" dirty="0"/>
              <a:t>, </a:t>
            </a:r>
            <a:r>
              <a:rPr lang="en-US" sz="3111" dirty="0" err="1"/>
              <a:t>curabitur</a:t>
            </a:r>
            <a:r>
              <a:rPr lang="en-US" sz="3111" dirty="0"/>
              <a:t> </a:t>
            </a:r>
            <a:r>
              <a:rPr lang="en-US" sz="3111" dirty="0" err="1"/>
              <a:t>nam</a:t>
            </a:r>
            <a:r>
              <a:rPr lang="en-US" sz="3111" dirty="0"/>
              <a:t> </a:t>
            </a:r>
            <a:r>
              <a:rPr lang="en-US" sz="3111" dirty="0" err="1"/>
              <a:t>justo</a:t>
            </a:r>
            <a:r>
              <a:rPr lang="en-US" sz="3111" dirty="0"/>
              <a:t> in in </a:t>
            </a:r>
            <a:r>
              <a:rPr lang="en-US" sz="3111" dirty="0" err="1"/>
              <a:t>adipiscing</a:t>
            </a:r>
            <a:r>
              <a:rPr lang="en-US" sz="3111" dirty="0"/>
              <a:t> convallis, </a:t>
            </a:r>
            <a:r>
              <a:rPr lang="en-US" sz="3111" dirty="0" err="1"/>
              <a:t>purus</a:t>
            </a:r>
            <a:r>
              <a:rPr lang="en-US" sz="3111" dirty="0"/>
              <a:t> ipsum </a:t>
            </a:r>
            <a:r>
              <a:rPr lang="en-US" sz="3111" dirty="0" err="1"/>
              <a:t>ridiculus</a:t>
            </a:r>
            <a:r>
              <a:rPr lang="en-US" sz="3111" dirty="0"/>
              <a:t>,</a:t>
            </a:r>
          </a:p>
          <a:p>
            <a:pPr lvl="0"/>
            <a:endParaRPr lang="en-US" sz="3111" dirty="0"/>
          </a:p>
          <a:p>
            <a:pPr lvl="0"/>
            <a:r>
              <a:rPr lang="en-US" sz="3111" dirty="0"/>
              <a:t> </a:t>
            </a:r>
            <a:r>
              <a:rPr lang="en-US" sz="3111" dirty="0" err="1"/>
              <a:t>quisque</a:t>
            </a:r>
            <a:r>
              <a:rPr lang="en-US" sz="3111" dirty="0"/>
              <a:t> convallis </a:t>
            </a:r>
            <a:r>
              <a:rPr lang="en-US" sz="3111" dirty="0" err="1"/>
              <a:t>nunc</a:t>
            </a:r>
            <a:r>
              <a:rPr lang="en-US" sz="3111" dirty="0"/>
              <a:t>, ac </a:t>
            </a:r>
            <a:r>
              <a:rPr lang="en-US" sz="3111" dirty="0" err="1"/>
              <a:t>scelerisque</a:t>
            </a:r>
            <a:r>
              <a:rPr lang="en-US" sz="3111" dirty="0"/>
              <a:t>. Eros in </a:t>
            </a:r>
            <a:r>
              <a:rPr lang="en-US" sz="3111" dirty="0" err="1"/>
              <a:t>fermentum</a:t>
            </a:r>
            <a:r>
              <a:rPr lang="en-US" sz="3111" dirty="0"/>
              <a:t> </a:t>
            </a:r>
            <a:r>
              <a:rPr lang="en-US" sz="3111" dirty="0" err="1"/>
              <a:t>vivamus</a:t>
            </a:r>
            <a:r>
              <a:rPr lang="en-US" sz="3111" dirty="0"/>
              <a:t> </a:t>
            </a:r>
            <a:r>
              <a:rPr lang="en-US" sz="3111" dirty="0" err="1"/>
              <a:t>amet</a:t>
            </a:r>
            <a:r>
              <a:rPr lang="en-US" sz="3111" dirty="0"/>
              <a:t>, semper </a:t>
            </a:r>
            <a:r>
              <a:rPr lang="en-US" sz="3111" dirty="0" err="1"/>
              <a:t>arcu</a:t>
            </a:r>
            <a:r>
              <a:rPr lang="en-US" sz="3111" dirty="0"/>
              <a:t> et </a:t>
            </a:r>
            <a:r>
              <a:rPr lang="en-US" sz="3111" dirty="0" err="1"/>
              <a:t>augue</a:t>
            </a:r>
            <a:r>
              <a:rPr lang="en-US" sz="3111" dirty="0"/>
              <a:t> lacus, </a:t>
            </a:r>
            <a:r>
              <a:rPr lang="en-US" sz="3111" dirty="0" err="1"/>
              <a:t>tincidunt</a:t>
            </a:r>
            <a:r>
              <a:rPr lang="en-US" sz="3111" dirty="0"/>
              <a:t> in </a:t>
            </a:r>
            <a:r>
              <a:rPr lang="en-US" sz="3111" dirty="0" err="1"/>
              <a:t>torquent</a:t>
            </a:r>
            <a:r>
              <a:rPr lang="en-US" sz="3111" dirty="0"/>
              <a:t> </a:t>
            </a:r>
            <a:r>
              <a:rPr lang="en-US" sz="3111" dirty="0" err="1"/>
              <a:t>montes</a:t>
            </a:r>
            <a:r>
              <a:rPr lang="en-US" sz="3111" dirty="0"/>
              <a:t> </a:t>
            </a:r>
            <a:r>
              <a:rPr lang="en-US" sz="3111" dirty="0" err="1"/>
              <a:t>interdum</a:t>
            </a:r>
            <a:r>
              <a:rPr lang="en-US" sz="3111" dirty="0"/>
              <a:t> </a:t>
            </a:r>
            <a:r>
              <a:rPr lang="en-US" sz="3111" dirty="0" err="1"/>
              <a:t>delectus</a:t>
            </a:r>
            <a:r>
              <a:rPr lang="en-US" sz="3111" dirty="0"/>
              <a:t> </a:t>
            </a:r>
            <a:r>
              <a:rPr lang="en-US" sz="3111" dirty="0" err="1"/>
              <a:t>conubia</a:t>
            </a:r>
            <a:r>
              <a:rPr lang="en-US" sz="3111" dirty="0"/>
              <a:t>, </a:t>
            </a:r>
            <a:r>
              <a:rPr lang="en-US" sz="3111" dirty="0" err="1"/>
              <a:t>tempor</a:t>
            </a:r>
            <a:r>
              <a:rPr lang="en-US" sz="3111" dirty="0"/>
              <a:t> cursus, </a:t>
            </a:r>
            <a:r>
              <a:rPr lang="en-US" sz="3111" dirty="0" err="1"/>
              <a:t>fringilla</a:t>
            </a:r>
            <a:r>
              <a:rPr lang="en-US" sz="3111" dirty="0"/>
              <a:t> </a:t>
            </a:r>
            <a:r>
              <a:rPr lang="en-US" sz="3111" dirty="0" err="1"/>
              <a:t>lacinia</a:t>
            </a:r>
            <a:r>
              <a:rPr lang="en-US" sz="3111" dirty="0"/>
              <a:t>.</a:t>
            </a:r>
          </a:p>
          <a:p>
            <a:r>
              <a:rPr lang="en-US" sz="3111" dirty="0" err="1"/>
              <a:t>quisque</a:t>
            </a:r>
            <a:r>
              <a:rPr lang="en-US" sz="3111" dirty="0"/>
              <a:t> convallis </a:t>
            </a:r>
            <a:r>
              <a:rPr lang="en-US" sz="3111" dirty="0" err="1"/>
              <a:t>nunc</a:t>
            </a:r>
            <a:r>
              <a:rPr lang="en-US" sz="3111" dirty="0"/>
              <a:t>, ac </a:t>
            </a:r>
            <a:r>
              <a:rPr lang="en-US" sz="3111" dirty="0" err="1"/>
              <a:t>scelerisque</a:t>
            </a:r>
            <a:r>
              <a:rPr lang="en-US" sz="3111" dirty="0"/>
              <a:t>. Eros in </a:t>
            </a:r>
            <a:r>
              <a:rPr lang="en-US" sz="3111" dirty="0" err="1"/>
              <a:t>fermentum</a:t>
            </a:r>
            <a:r>
              <a:rPr lang="en-US" sz="3111" dirty="0"/>
              <a:t> </a:t>
            </a:r>
            <a:r>
              <a:rPr lang="en-US" sz="3111" dirty="0" err="1"/>
              <a:t>vivamus</a:t>
            </a:r>
            <a:r>
              <a:rPr lang="en-US" sz="3111" dirty="0"/>
              <a:t> </a:t>
            </a:r>
            <a:r>
              <a:rPr lang="en-US" sz="3111" dirty="0" err="1"/>
              <a:t>amet</a:t>
            </a:r>
            <a:r>
              <a:rPr lang="en-US" sz="3111" dirty="0"/>
              <a:t>, semper </a:t>
            </a:r>
            <a:r>
              <a:rPr lang="en-US" sz="3111" dirty="0" err="1"/>
              <a:t>arcu</a:t>
            </a:r>
            <a:r>
              <a:rPr lang="en-US" sz="3111" dirty="0"/>
              <a:t> et </a:t>
            </a:r>
            <a:r>
              <a:rPr lang="en-US" sz="3111" dirty="0" err="1"/>
              <a:t>augue</a:t>
            </a:r>
            <a:r>
              <a:rPr lang="en-US" sz="3111" dirty="0"/>
              <a:t> lacus, </a:t>
            </a:r>
            <a:r>
              <a:rPr lang="en-US" sz="3111" dirty="0" err="1"/>
              <a:t>tincidunt</a:t>
            </a:r>
            <a:r>
              <a:rPr lang="en-US" sz="3111" dirty="0"/>
              <a:t> in </a:t>
            </a:r>
            <a:r>
              <a:rPr lang="en-US" sz="3111" dirty="0" err="1"/>
              <a:t>torquent</a:t>
            </a:r>
            <a:r>
              <a:rPr lang="en-US" sz="3111" dirty="0"/>
              <a:t> </a:t>
            </a:r>
            <a:r>
              <a:rPr lang="en-US" sz="3111" dirty="0" err="1"/>
              <a:t>montes</a:t>
            </a:r>
            <a:r>
              <a:rPr lang="en-US" sz="3111" dirty="0"/>
              <a:t> </a:t>
            </a:r>
            <a:r>
              <a:rPr lang="en-US" sz="3111" dirty="0" err="1"/>
              <a:t>interdum</a:t>
            </a:r>
            <a:r>
              <a:rPr lang="en-US" sz="3111" dirty="0"/>
              <a:t> </a:t>
            </a:r>
            <a:r>
              <a:rPr lang="en-US" sz="3111" dirty="0" err="1"/>
              <a:t>delectus</a:t>
            </a:r>
            <a:r>
              <a:rPr lang="en-US" sz="3111" dirty="0"/>
              <a:t> </a:t>
            </a:r>
            <a:r>
              <a:rPr lang="en-US" sz="3111" dirty="0" err="1"/>
              <a:t>conubia</a:t>
            </a:r>
            <a:r>
              <a:rPr lang="en-US" sz="3111" dirty="0"/>
              <a:t>, </a:t>
            </a:r>
            <a:r>
              <a:rPr lang="en-US" sz="3111" dirty="0" err="1"/>
              <a:t>tempor</a:t>
            </a:r>
            <a:r>
              <a:rPr lang="en-US" sz="3111" dirty="0"/>
              <a:t> cursus, </a:t>
            </a:r>
            <a:r>
              <a:rPr lang="en-US" sz="3111" dirty="0" err="1"/>
              <a:t>fringilla</a:t>
            </a:r>
            <a:r>
              <a:rPr lang="en-US" sz="3111" dirty="0"/>
              <a:t> </a:t>
            </a:r>
            <a:r>
              <a:rPr lang="en-US" sz="3111" dirty="0" err="1"/>
              <a:t>lacinia</a:t>
            </a:r>
            <a:endParaRPr lang="en-US" sz="3111" dirty="0"/>
          </a:p>
        </p:txBody>
      </p:sp>
      <p:sp>
        <p:nvSpPr>
          <p:cNvPr id="62" name="TextBox 61"/>
          <p:cNvSpPr txBox="1"/>
          <p:nvPr/>
        </p:nvSpPr>
        <p:spPr>
          <a:xfrm>
            <a:off x="35280600" y="19942400"/>
            <a:ext cx="7681035" cy="5056280"/>
          </a:xfrm>
          <a:prstGeom prst="rect">
            <a:avLst/>
          </a:prstGeom>
          <a:noFill/>
        </p:spPr>
        <p:txBody>
          <a:bodyPr wrap="square" lIns="355600" tIns="142240" rIns="355600" bIns="142240" rtlCol="0">
            <a:noAutofit/>
          </a:bodyPr>
          <a:lstStyle/>
          <a:p>
            <a:r>
              <a:rPr lang="en-US" sz="2177" dirty="0" err="1"/>
              <a:t>Lectus</a:t>
            </a:r>
            <a:r>
              <a:rPr lang="en-US" sz="2177" dirty="0"/>
              <a:t> libero </a:t>
            </a:r>
            <a:r>
              <a:rPr lang="en-US" sz="2177" dirty="0" err="1"/>
              <a:t>fusce</a:t>
            </a:r>
            <a:r>
              <a:rPr lang="en-US" sz="2177" dirty="0"/>
              <a:t> </a:t>
            </a:r>
            <a:r>
              <a:rPr lang="en-US" sz="2177" dirty="0" err="1"/>
              <a:t>urna</a:t>
            </a:r>
            <a:r>
              <a:rPr lang="en-US" sz="2177" dirty="0"/>
              <a:t> class </a:t>
            </a:r>
            <a:r>
              <a:rPr lang="en-US" sz="2177" dirty="0" err="1"/>
              <a:t>ultricies</a:t>
            </a:r>
            <a:r>
              <a:rPr lang="en-US" sz="2177" dirty="0"/>
              <a:t>, </a:t>
            </a:r>
            <a:r>
              <a:rPr lang="en-US" sz="2177" dirty="0" err="1"/>
              <a:t>sodales</a:t>
            </a:r>
            <a:r>
              <a:rPr lang="en-US" sz="2177" dirty="0"/>
              <a:t> </a:t>
            </a:r>
            <a:r>
              <a:rPr lang="en-US" sz="2177" dirty="0" err="1"/>
              <a:t>sollicitudin</a:t>
            </a:r>
            <a:r>
              <a:rPr lang="en-US" sz="2177" dirty="0"/>
              <a:t>, </a:t>
            </a:r>
            <a:r>
              <a:rPr lang="en-US" sz="2177" dirty="0" err="1"/>
              <a:t>turpis</a:t>
            </a:r>
            <a:r>
              <a:rPr lang="en-US" sz="2177" dirty="0"/>
              <a:t> </a:t>
            </a:r>
            <a:r>
              <a:rPr lang="en-US" sz="2177" dirty="0" err="1"/>
              <a:t>commodo</a:t>
            </a:r>
            <a:r>
              <a:rPr lang="en-US" sz="2177" dirty="0"/>
              <a:t> </a:t>
            </a:r>
            <a:r>
              <a:rPr lang="en-US" sz="2177" dirty="0" err="1"/>
              <a:t>etiam</a:t>
            </a:r>
            <a:r>
              <a:rPr lang="en-US" sz="2177" dirty="0"/>
              <a:t> </a:t>
            </a:r>
            <a:r>
              <a:rPr lang="en-US" sz="2177" dirty="0" err="1"/>
              <a:t>pede</a:t>
            </a:r>
            <a:r>
              <a:rPr lang="en-US" sz="2177" dirty="0"/>
              <a:t>, </a:t>
            </a:r>
            <a:r>
              <a:rPr lang="en-US" sz="2177" dirty="0" err="1"/>
              <a:t>hendrerit</a:t>
            </a:r>
            <a:r>
              <a:rPr lang="en-US" sz="2177" dirty="0"/>
              <a:t> </a:t>
            </a:r>
            <a:r>
              <a:rPr lang="en-US" sz="2177" dirty="0" err="1"/>
              <a:t>arcu</a:t>
            </a:r>
            <a:r>
              <a:rPr lang="en-US" sz="2177" dirty="0"/>
              <a:t> </a:t>
            </a:r>
            <a:r>
              <a:rPr lang="en-US" sz="2177" dirty="0" err="1"/>
              <a:t>senectus</a:t>
            </a:r>
            <a:r>
              <a:rPr lang="en-US" sz="2177" dirty="0"/>
              <a:t> </a:t>
            </a:r>
            <a:r>
              <a:rPr lang="en-US" sz="2177" dirty="0" err="1"/>
              <a:t>eu</a:t>
            </a:r>
            <a:r>
              <a:rPr lang="en-US" sz="2177" dirty="0"/>
              <a:t>, et </a:t>
            </a:r>
            <a:r>
              <a:rPr lang="en-US" sz="2177" dirty="0" err="1"/>
              <a:t>amet</a:t>
            </a:r>
            <a:r>
              <a:rPr lang="en-US" sz="2177" dirty="0"/>
              <a:t> </a:t>
            </a:r>
            <a:r>
              <a:rPr lang="en-US" sz="2177" dirty="0" err="1"/>
              <a:t>aliquam</a:t>
            </a:r>
            <a:r>
              <a:rPr lang="en-US" sz="2177" dirty="0"/>
              <a:t> </a:t>
            </a:r>
            <a:r>
              <a:rPr lang="en-US" sz="2177" dirty="0" err="1"/>
              <a:t>nunc</a:t>
            </a:r>
            <a:r>
              <a:rPr lang="en-US" sz="2177" dirty="0"/>
              <a:t>. </a:t>
            </a:r>
            <a:r>
              <a:rPr lang="en-US" sz="2177" dirty="0" err="1"/>
              <a:t>Augue</a:t>
            </a:r>
            <a:r>
              <a:rPr lang="en-US" sz="2177" dirty="0"/>
              <a:t> </a:t>
            </a:r>
            <a:r>
              <a:rPr lang="en-US" sz="2177" dirty="0" err="1"/>
              <a:t>sociosqu</a:t>
            </a:r>
            <a:r>
              <a:rPr lang="en-US" sz="2177" dirty="0"/>
              <a:t> ante </a:t>
            </a:r>
            <a:r>
              <a:rPr lang="en-US" sz="2177" dirty="0" err="1"/>
              <a:t>eu</a:t>
            </a:r>
            <a:r>
              <a:rPr lang="en-US" sz="2177" dirty="0"/>
              <a:t> </a:t>
            </a:r>
            <a:r>
              <a:rPr lang="en-US" sz="2177" dirty="0" err="1"/>
              <a:t>pellentesque</a:t>
            </a:r>
            <a:r>
              <a:rPr lang="en-US" sz="2177" dirty="0"/>
              <a:t> </a:t>
            </a:r>
            <a:r>
              <a:rPr lang="en-US" sz="2177" dirty="0" err="1"/>
              <a:t>elit</a:t>
            </a:r>
            <a:r>
              <a:rPr lang="en-US" sz="2177" dirty="0"/>
              <a:t> </a:t>
            </a:r>
            <a:r>
              <a:rPr lang="en-US" sz="2177" dirty="0" err="1"/>
              <a:t>donec</a:t>
            </a:r>
            <a:r>
              <a:rPr lang="en-US" sz="2177" dirty="0"/>
              <a:t>, </a:t>
            </a:r>
            <a:r>
              <a:rPr lang="en-US" sz="2177" dirty="0" err="1"/>
              <a:t>leo</a:t>
            </a:r>
            <a:r>
              <a:rPr lang="en-US" sz="2177" dirty="0"/>
              <a:t> </a:t>
            </a:r>
            <a:r>
              <a:rPr lang="en-US" sz="2177" dirty="0" err="1"/>
              <a:t>erat</a:t>
            </a:r>
            <a:r>
              <a:rPr lang="en-US" sz="2177" dirty="0"/>
              <a:t> </a:t>
            </a:r>
            <a:r>
              <a:rPr lang="en-US" sz="2177" dirty="0" err="1"/>
              <a:t>condimentum</a:t>
            </a:r>
            <a:r>
              <a:rPr lang="en-US" sz="2177" dirty="0"/>
              <a:t> </a:t>
            </a:r>
            <a:r>
              <a:rPr lang="en-US" sz="2177" dirty="0" err="1"/>
              <a:t>pellentesque</a:t>
            </a:r>
            <a:r>
              <a:rPr lang="en-US" sz="2177" dirty="0"/>
              <a:t> </a:t>
            </a:r>
            <a:r>
              <a:rPr lang="en-US" sz="2177" dirty="0" err="1"/>
              <a:t>arcu</a:t>
            </a:r>
            <a:r>
              <a:rPr lang="en-US" sz="2177" dirty="0"/>
              <a:t>, </a:t>
            </a:r>
            <a:r>
              <a:rPr lang="en-US" sz="2177" dirty="0" err="1"/>
              <a:t>sociosqu</a:t>
            </a:r>
            <a:r>
              <a:rPr lang="en-US" sz="2177" dirty="0"/>
              <a:t> mi </a:t>
            </a:r>
            <a:r>
              <a:rPr lang="en-US" sz="2177" dirty="0" err="1"/>
              <a:t>erat</a:t>
            </a:r>
            <a:r>
              <a:rPr lang="en-US" sz="2177" dirty="0"/>
              <a:t> </a:t>
            </a:r>
            <a:r>
              <a:rPr lang="en-US" sz="2177" dirty="0" err="1"/>
              <a:t>proin</a:t>
            </a:r>
            <a:r>
              <a:rPr lang="en-US" sz="2177" dirty="0"/>
              <a:t> </a:t>
            </a:r>
            <a:r>
              <a:rPr lang="en-US" sz="2177" dirty="0" err="1"/>
              <a:t>nam</a:t>
            </a:r>
            <a:r>
              <a:rPr lang="en-US" sz="2177" dirty="0"/>
              <a:t> </a:t>
            </a:r>
            <a:r>
              <a:rPr lang="en-US" sz="2177" dirty="0" err="1"/>
              <a:t>ullamcorper</a:t>
            </a:r>
            <a:r>
              <a:rPr lang="en-US" sz="2177" dirty="0"/>
              <a:t> </a:t>
            </a:r>
            <a:r>
              <a:rPr lang="en-US" sz="2177" dirty="0" err="1"/>
              <a:t>arcu</a:t>
            </a:r>
            <a:r>
              <a:rPr lang="en-US" sz="2177" dirty="0"/>
              <a:t>. </a:t>
            </a:r>
            <a:r>
              <a:rPr lang="en-US" sz="2177" dirty="0" err="1"/>
              <a:t>Nec</a:t>
            </a:r>
            <a:r>
              <a:rPr lang="en-US" sz="2177" dirty="0"/>
              <a:t> </a:t>
            </a:r>
            <a:r>
              <a:rPr lang="en-US" sz="2177" dirty="0" err="1"/>
              <a:t>nisl</a:t>
            </a:r>
            <a:r>
              <a:rPr lang="en-US" sz="2177" dirty="0"/>
              <a:t> </a:t>
            </a:r>
            <a:r>
              <a:rPr lang="en-US" sz="2177" dirty="0" err="1"/>
              <a:t>quaerat</a:t>
            </a:r>
            <a:r>
              <a:rPr lang="en-US" sz="2177" dirty="0"/>
              <a:t>, </a:t>
            </a:r>
            <a:r>
              <a:rPr lang="en-US" sz="2177" dirty="0" err="1"/>
              <a:t>curabitur</a:t>
            </a:r>
            <a:r>
              <a:rPr lang="en-US" sz="2177" dirty="0"/>
              <a:t> </a:t>
            </a:r>
            <a:r>
              <a:rPr lang="en-US" sz="2177" dirty="0" err="1"/>
              <a:t>nam</a:t>
            </a:r>
            <a:r>
              <a:rPr lang="en-US" sz="2177" dirty="0"/>
              <a:t> </a:t>
            </a:r>
            <a:r>
              <a:rPr lang="en-US" sz="2177" dirty="0" err="1"/>
              <a:t>justo</a:t>
            </a:r>
            <a:r>
              <a:rPr lang="en-US" sz="2177" dirty="0"/>
              <a:t> in in </a:t>
            </a:r>
            <a:r>
              <a:rPr lang="en-US" sz="2177" dirty="0" err="1"/>
              <a:t>adipiscing</a:t>
            </a:r>
            <a:r>
              <a:rPr lang="en-US" sz="2177" dirty="0"/>
              <a:t> convallis, </a:t>
            </a:r>
            <a:r>
              <a:rPr lang="en-US" sz="2177" dirty="0" err="1"/>
              <a:t>purus</a:t>
            </a:r>
            <a:r>
              <a:rPr lang="en-US" sz="2177" dirty="0"/>
              <a:t> ipsum </a:t>
            </a:r>
            <a:r>
              <a:rPr lang="en-US" sz="2177" dirty="0" err="1"/>
              <a:t>ridiculus</a:t>
            </a:r>
            <a:r>
              <a:rPr lang="en-US" sz="2177" dirty="0"/>
              <a:t>, </a:t>
            </a:r>
            <a:r>
              <a:rPr lang="en-US" sz="2177" dirty="0" err="1"/>
              <a:t>quisque</a:t>
            </a:r>
            <a:r>
              <a:rPr lang="en-US" sz="2177" dirty="0"/>
              <a:t> convallis </a:t>
            </a:r>
            <a:r>
              <a:rPr lang="en-US" sz="2177" dirty="0" err="1"/>
              <a:t>nunc</a:t>
            </a:r>
            <a:r>
              <a:rPr lang="en-US" sz="2177" dirty="0"/>
              <a:t>, ac </a:t>
            </a:r>
            <a:r>
              <a:rPr lang="en-US" sz="2177" dirty="0" err="1"/>
              <a:t>scelerisque</a:t>
            </a:r>
            <a:r>
              <a:rPr lang="en-US" sz="2177" dirty="0"/>
              <a:t>. Eros in </a:t>
            </a:r>
            <a:r>
              <a:rPr lang="en-US" sz="2177" dirty="0" err="1"/>
              <a:t>fermentum</a:t>
            </a:r>
            <a:r>
              <a:rPr lang="en-US" sz="2177" dirty="0"/>
              <a:t> </a:t>
            </a:r>
            <a:r>
              <a:rPr lang="en-US" sz="2177" dirty="0" err="1"/>
              <a:t>vivamus</a:t>
            </a:r>
            <a:r>
              <a:rPr lang="en-US" sz="2177" dirty="0"/>
              <a:t> </a:t>
            </a:r>
            <a:r>
              <a:rPr lang="en-US" sz="2177" dirty="0" err="1"/>
              <a:t>amet</a:t>
            </a:r>
            <a:r>
              <a:rPr lang="en-US" sz="2177" dirty="0"/>
              <a:t>, semper </a:t>
            </a:r>
            <a:r>
              <a:rPr lang="en-US" sz="2177" dirty="0" err="1"/>
              <a:t>arcu</a:t>
            </a:r>
            <a:r>
              <a:rPr lang="en-US" sz="2177" dirty="0"/>
              <a:t> et </a:t>
            </a:r>
            <a:r>
              <a:rPr lang="en-US" sz="2177" dirty="0" err="1"/>
              <a:t>augue</a:t>
            </a:r>
            <a:r>
              <a:rPr lang="en-US" sz="2177" dirty="0"/>
              <a:t> lacus, </a:t>
            </a:r>
            <a:r>
              <a:rPr lang="en-US" sz="2177" dirty="0" err="1"/>
              <a:t>tincidunt</a:t>
            </a:r>
            <a:r>
              <a:rPr lang="en-US" sz="2177" dirty="0"/>
              <a:t> in </a:t>
            </a:r>
            <a:r>
              <a:rPr lang="en-US" sz="2177" dirty="0" err="1"/>
              <a:t>torquent</a:t>
            </a:r>
            <a:r>
              <a:rPr lang="en-US" sz="2177" dirty="0"/>
              <a:t> </a:t>
            </a:r>
            <a:r>
              <a:rPr lang="en-US" sz="2177" dirty="0" err="1"/>
              <a:t>montes</a:t>
            </a:r>
            <a:r>
              <a:rPr lang="en-US" sz="2177" dirty="0"/>
              <a:t> </a:t>
            </a:r>
            <a:r>
              <a:rPr lang="en-US" sz="2177" dirty="0" err="1"/>
              <a:t>interdum</a:t>
            </a:r>
            <a:r>
              <a:rPr lang="en-US" sz="2177" dirty="0"/>
              <a:t> </a:t>
            </a:r>
            <a:r>
              <a:rPr lang="en-US" sz="2177" dirty="0" err="1"/>
              <a:t>delectus</a:t>
            </a:r>
            <a:r>
              <a:rPr lang="en-US" sz="2177" dirty="0"/>
              <a:t> </a:t>
            </a:r>
            <a:r>
              <a:rPr lang="en-US" sz="2177" dirty="0" err="1"/>
              <a:t>conubia</a:t>
            </a:r>
            <a:r>
              <a:rPr lang="en-US" sz="2177" dirty="0"/>
              <a:t>, </a:t>
            </a:r>
            <a:r>
              <a:rPr lang="en-US" sz="2177" dirty="0" err="1"/>
              <a:t>tempor</a:t>
            </a:r>
            <a:r>
              <a:rPr lang="en-US" sz="2177" dirty="0"/>
              <a:t> cursus, </a:t>
            </a:r>
            <a:r>
              <a:rPr lang="en-US" sz="2177" dirty="0" err="1"/>
              <a:t>fringilla</a:t>
            </a:r>
            <a:r>
              <a:rPr lang="en-US" sz="2177" dirty="0"/>
              <a:t> </a:t>
            </a:r>
            <a:r>
              <a:rPr lang="en-US" sz="2177" dirty="0" err="1"/>
              <a:t>lacinia</a:t>
            </a:r>
            <a:r>
              <a:rPr lang="en-US" sz="2177" dirty="0"/>
              <a:t>. </a:t>
            </a:r>
            <a:r>
              <a:rPr lang="en-US" sz="2177" dirty="0" err="1"/>
              <a:t>erat</a:t>
            </a:r>
            <a:r>
              <a:rPr lang="en-US" sz="2177" dirty="0"/>
              <a:t> </a:t>
            </a:r>
            <a:r>
              <a:rPr lang="en-US" sz="2177" dirty="0" err="1"/>
              <a:t>proin</a:t>
            </a:r>
            <a:r>
              <a:rPr lang="en-US" sz="2177" dirty="0"/>
              <a:t> </a:t>
            </a:r>
            <a:r>
              <a:rPr lang="en-US" sz="2177" dirty="0" err="1"/>
              <a:t>nam</a:t>
            </a:r>
            <a:r>
              <a:rPr lang="en-US" sz="2177" dirty="0"/>
              <a:t> </a:t>
            </a:r>
            <a:r>
              <a:rPr lang="en-US" sz="2177" dirty="0" err="1"/>
              <a:t>ullamcorper</a:t>
            </a:r>
            <a:r>
              <a:rPr lang="en-US" sz="2177" dirty="0"/>
              <a:t> </a:t>
            </a:r>
            <a:r>
              <a:rPr lang="en-US" sz="2177" dirty="0" err="1"/>
              <a:t>arcu</a:t>
            </a:r>
            <a:r>
              <a:rPr lang="en-US" sz="2177" dirty="0"/>
              <a:t>. </a:t>
            </a:r>
            <a:r>
              <a:rPr lang="en-US" sz="2177" dirty="0" err="1"/>
              <a:t>Nec</a:t>
            </a:r>
            <a:r>
              <a:rPr lang="en-US" sz="2177" dirty="0"/>
              <a:t> </a:t>
            </a:r>
            <a:r>
              <a:rPr lang="en-US" sz="2177" dirty="0" err="1"/>
              <a:t>nisl</a:t>
            </a:r>
            <a:r>
              <a:rPr lang="en-US" sz="2177" dirty="0"/>
              <a:t> </a:t>
            </a:r>
            <a:r>
              <a:rPr lang="en-US" sz="2177" dirty="0" err="1"/>
              <a:t>quaerat</a:t>
            </a:r>
            <a:r>
              <a:rPr lang="en-US" sz="2177" dirty="0"/>
              <a:t>, </a:t>
            </a:r>
            <a:r>
              <a:rPr lang="en-US" sz="2177" dirty="0" err="1"/>
              <a:t>curabitur</a:t>
            </a:r>
            <a:r>
              <a:rPr lang="en-US" sz="2177" dirty="0"/>
              <a:t> </a:t>
            </a:r>
            <a:r>
              <a:rPr lang="en-US" sz="2177" dirty="0" err="1"/>
              <a:t>nam</a:t>
            </a:r>
            <a:r>
              <a:rPr lang="en-US" sz="2177" dirty="0"/>
              <a:t> </a:t>
            </a:r>
            <a:r>
              <a:rPr lang="en-US" sz="2177" dirty="0" err="1"/>
              <a:t>justo</a:t>
            </a:r>
            <a:r>
              <a:rPr lang="en-US" sz="2177" dirty="0"/>
              <a:t> in in </a:t>
            </a:r>
            <a:r>
              <a:rPr lang="en-US" sz="2177" dirty="0" err="1"/>
              <a:t>adipiscing</a:t>
            </a:r>
            <a:r>
              <a:rPr lang="en-US" sz="2177" dirty="0"/>
              <a:t> convallis, </a:t>
            </a:r>
            <a:r>
              <a:rPr lang="en-US" sz="2177" dirty="0" err="1"/>
              <a:t>purus</a:t>
            </a:r>
            <a:r>
              <a:rPr lang="en-US" sz="2177" dirty="0"/>
              <a:t> ipsum </a:t>
            </a:r>
            <a:r>
              <a:rPr lang="en-US" sz="2177" dirty="0" err="1"/>
              <a:t>ridiculus</a:t>
            </a:r>
            <a:r>
              <a:rPr lang="en-US" sz="2177" dirty="0"/>
              <a:t>, </a:t>
            </a:r>
            <a:r>
              <a:rPr lang="en-US" sz="2177" dirty="0" err="1"/>
              <a:t>quisque</a:t>
            </a:r>
            <a:r>
              <a:rPr lang="en-US" sz="2177" dirty="0"/>
              <a:t> convallis </a:t>
            </a:r>
            <a:r>
              <a:rPr lang="en-US" sz="2177" dirty="0" err="1"/>
              <a:t>nunc</a:t>
            </a:r>
            <a:r>
              <a:rPr lang="en-US" sz="2177" dirty="0"/>
              <a:t>, ac </a:t>
            </a:r>
            <a:r>
              <a:rPr lang="en-US" sz="2177" dirty="0" err="1"/>
              <a:t>scelerisque</a:t>
            </a:r>
            <a:r>
              <a:rPr lang="en-US" sz="2177" dirty="0"/>
              <a:t>. Eros in </a:t>
            </a:r>
            <a:r>
              <a:rPr lang="en-US" sz="2177" dirty="0" err="1"/>
              <a:t>fermentum</a:t>
            </a:r>
            <a:r>
              <a:rPr lang="en-US" sz="2177" dirty="0"/>
              <a:t> </a:t>
            </a:r>
            <a:r>
              <a:rPr lang="en-US" sz="2177" dirty="0" err="1"/>
              <a:t>vivamus</a:t>
            </a:r>
            <a:r>
              <a:rPr lang="en-US" sz="2177" dirty="0"/>
              <a:t> </a:t>
            </a:r>
            <a:r>
              <a:rPr lang="en-US" sz="2177" dirty="0" err="1"/>
              <a:t>amet</a:t>
            </a:r>
            <a:r>
              <a:rPr lang="en-US" sz="2177" dirty="0"/>
              <a:t>, semper </a:t>
            </a:r>
            <a:r>
              <a:rPr lang="en-US" sz="2177" dirty="0" err="1"/>
              <a:t>arcu</a:t>
            </a:r>
            <a:endParaRPr lang="en-US" sz="2177" dirty="0"/>
          </a:p>
        </p:txBody>
      </p:sp>
      <p:graphicFrame>
        <p:nvGraphicFramePr>
          <p:cNvPr id="15" name="Diagram 14"/>
          <p:cNvGraphicFramePr/>
          <p:nvPr>
            <p:extLst>
              <p:ext uri="{D42A27DB-BD31-4B8C-83A1-F6EECF244321}">
                <p14:modId xmlns:p14="http://schemas.microsoft.com/office/powerpoint/2010/main" val="1709812876"/>
              </p:ext>
            </p:extLst>
          </p:nvPr>
        </p:nvGraphicFramePr>
        <p:xfrm>
          <a:off x="19376572" y="7756161"/>
          <a:ext cx="21989143" cy="9218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5" name="Picture 44">
            <a:extLst>
              <a:ext uri="{FF2B5EF4-FFF2-40B4-BE49-F238E27FC236}">
                <a16:creationId xmlns:a16="http://schemas.microsoft.com/office/drawing/2014/main" id="{1BE3B53C-4B58-A340-9373-8E52A35AE802}"/>
              </a:ext>
            </a:extLst>
          </p:cNvPr>
          <p:cNvPicPr>
            <a:picLocks noChangeAspect="1"/>
          </p:cNvPicPr>
          <p:nvPr/>
        </p:nvPicPr>
        <p:blipFill>
          <a:blip r:embed="rId7"/>
          <a:stretch>
            <a:fillRect/>
          </a:stretch>
        </p:blipFill>
        <p:spPr>
          <a:xfrm>
            <a:off x="38317294" y="-99355"/>
            <a:ext cx="4982294" cy="4665500"/>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688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Burk, Abby</cp:lastModifiedBy>
  <cp:revision>78</cp:revision>
  <cp:lastPrinted>2017-09-15T19:35:51Z</cp:lastPrinted>
  <dcterms:created xsi:type="dcterms:W3CDTF">2017-03-30T20:25:10Z</dcterms:created>
  <dcterms:modified xsi:type="dcterms:W3CDTF">2025-04-09T18:52:29Z</dcterms:modified>
</cp:coreProperties>
</file>