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43891200" cy="25603200"/>
  <p:notesSz cx="6858000" cy="9144000"/>
  <p:defaultTextStyle>
    <a:defPPr>
      <a:defRPr lang="en-US"/>
    </a:defPPr>
    <a:lvl1pPr marL="0" algn="l" defTabSz="1959135" rtl="0" eaLnBrk="1" latinLnBrk="0" hangingPunct="1">
      <a:defRPr sz="7700" kern="1200">
        <a:solidFill>
          <a:schemeClr val="tx1"/>
        </a:solidFill>
        <a:latin typeface="+mn-lt"/>
        <a:ea typeface="+mn-ea"/>
        <a:cs typeface="+mn-cs"/>
      </a:defRPr>
    </a:lvl1pPr>
    <a:lvl2pPr marL="1959135" algn="l" defTabSz="1959135" rtl="0" eaLnBrk="1" latinLnBrk="0" hangingPunct="1">
      <a:defRPr sz="7700" kern="1200">
        <a:solidFill>
          <a:schemeClr val="tx1"/>
        </a:solidFill>
        <a:latin typeface="+mn-lt"/>
        <a:ea typeface="+mn-ea"/>
        <a:cs typeface="+mn-cs"/>
      </a:defRPr>
    </a:lvl2pPr>
    <a:lvl3pPr marL="3918270" algn="l" defTabSz="1959135" rtl="0" eaLnBrk="1" latinLnBrk="0" hangingPunct="1">
      <a:defRPr sz="7700" kern="1200">
        <a:solidFill>
          <a:schemeClr val="tx1"/>
        </a:solidFill>
        <a:latin typeface="+mn-lt"/>
        <a:ea typeface="+mn-ea"/>
        <a:cs typeface="+mn-cs"/>
      </a:defRPr>
    </a:lvl3pPr>
    <a:lvl4pPr marL="5877405" algn="l" defTabSz="1959135" rtl="0" eaLnBrk="1" latinLnBrk="0" hangingPunct="1">
      <a:defRPr sz="7700" kern="1200">
        <a:solidFill>
          <a:schemeClr val="tx1"/>
        </a:solidFill>
        <a:latin typeface="+mn-lt"/>
        <a:ea typeface="+mn-ea"/>
        <a:cs typeface="+mn-cs"/>
      </a:defRPr>
    </a:lvl4pPr>
    <a:lvl5pPr marL="7836544" algn="l" defTabSz="1959135" rtl="0" eaLnBrk="1" latinLnBrk="0" hangingPunct="1">
      <a:defRPr sz="7700" kern="1200">
        <a:solidFill>
          <a:schemeClr val="tx1"/>
        </a:solidFill>
        <a:latin typeface="+mn-lt"/>
        <a:ea typeface="+mn-ea"/>
        <a:cs typeface="+mn-cs"/>
      </a:defRPr>
    </a:lvl5pPr>
    <a:lvl6pPr marL="9795679" algn="l" defTabSz="1959135" rtl="0" eaLnBrk="1" latinLnBrk="0" hangingPunct="1">
      <a:defRPr sz="7700" kern="1200">
        <a:solidFill>
          <a:schemeClr val="tx1"/>
        </a:solidFill>
        <a:latin typeface="+mn-lt"/>
        <a:ea typeface="+mn-ea"/>
        <a:cs typeface="+mn-cs"/>
      </a:defRPr>
    </a:lvl6pPr>
    <a:lvl7pPr marL="11754814" algn="l" defTabSz="1959135" rtl="0" eaLnBrk="1" latinLnBrk="0" hangingPunct="1">
      <a:defRPr sz="7700" kern="1200">
        <a:solidFill>
          <a:schemeClr val="tx1"/>
        </a:solidFill>
        <a:latin typeface="+mn-lt"/>
        <a:ea typeface="+mn-ea"/>
        <a:cs typeface="+mn-cs"/>
      </a:defRPr>
    </a:lvl7pPr>
    <a:lvl8pPr marL="13713949" algn="l" defTabSz="1959135" rtl="0" eaLnBrk="1" latinLnBrk="0" hangingPunct="1">
      <a:defRPr sz="7700" kern="1200">
        <a:solidFill>
          <a:schemeClr val="tx1"/>
        </a:solidFill>
        <a:latin typeface="+mn-lt"/>
        <a:ea typeface="+mn-ea"/>
        <a:cs typeface="+mn-cs"/>
      </a:defRPr>
    </a:lvl8pPr>
    <a:lvl9pPr marL="15673083" algn="l" defTabSz="1959135" rtl="0" eaLnBrk="1" latinLnBrk="0" hangingPunct="1">
      <a:defRPr sz="7700" kern="1200">
        <a:solidFill>
          <a:schemeClr val="tx1"/>
        </a:solidFill>
        <a:latin typeface="+mn-lt"/>
        <a:ea typeface="+mn-ea"/>
        <a:cs typeface="+mn-cs"/>
      </a:defRPr>
    </a:lvl9pPr>
  </p:defaultTextStyle>
  <p:extLst>
    <p:ext uri="{521415D9-36F7-43E2-AB2F-B90AF26B5E84}">
      <p14:sectionLst xmlns:p14="http://schemas.microsoft.com/office/powerpoint/2010/main">
        <p14:section name="4x6 - 4 Columns" id="{646EE22A-177A-B540-AE56-A257D18E2443}">
          <p14:sldIdLst>
            <p14:sldId id="258"/>
          </p14:sldIdLst>
        </p14:section>
      </p14:sectionLst>
    </p:ext>
    <p:ext uri="{EFAFB233-063F-42B5-8137-9DF3F51BA10A}">
      <p15:sldGuideLst xmlns:p15="http://schemas.microsoft.com/office/powerpoint/2012/main">
        <p15:guide id="1" orient="horz" pos="536">
          <p15:clr>
            <a:srgbClr val="A4A3A4"/>
          </p15:clr>
        </p15:guide>
        <p15:guide id="2" orient="horz" pos="3624">
          <p15:clr>
            <a:srgbClr val="A4A3A4"/>
          </p15:clr>
        </p15:guide>
        <p15:guide id="3" orient="horz" pos="4137">
          <p15:clr>
            <a:srgbClr val="A4A3A4"/>
          </p15:clr>
        </p15:guide>
        <p15:guide id="4" orient="horz" pos="5090">
          <p15:clr>
            <a:srgbClr val="A4A3A4"/>
          </p15:clr>
        </p15:guide>
        <p15:guide id="5" orient="horz" pos="15563">
          <p15:clr>
            <a:srgbClr val="A4A3A4"/>
          </p15:clr>
        </p15:guide>
        <p15:guide id="6" pos="745">
          <p15:clr>
            <a:srgbClr val="A4A3A4"/>
          </p15:clr>
        </p15:guide>
        <p15:guide id="7" pos="20822">
          <p15:clr>
            <a:srgbClr val="A4A3A4"/>
          </p15:clr>
        </p15:guide>
        <p15:guide id="8" pos="26909">
          <p15:clr>
            <a:srgbClr val="A4A3A4"/>
          </p15:clr>
        </p15:guide>
        <p15:guide id="9" pos="20203">
          <p15:clr>
            <a:srgbClr val="A4A3A4"/>
          </p15:clr>
        </p15:guide>
        <p15:guide id="10" pos="6806">
          <p15:clr>
            <a:srgbClr val="A4A3A4"/>
          </p15:clr>
        </p15:guide>
        <p15:guide id="11" pos="7398">
          <p15:clr>
            <a:srgbClr val="A4A3A4"/>
          </p15:clr>
        </p15:guide>
        <p15:guide id="12" pos="13515">
          <p15:clr>
            <a:srgbClr val="A4A3A4"/>
          </p15:clr>
        </p15:guide>
        <p15:guide id="13" pos="1412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7BC1B"/>
    <a:srgbClr val="F6BC1C"/>
    <a:srgbClr val="50912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27" autoAdjust="0"/>
    <p:restoredTop sz="94674" autoAdjust="0"/>
  </p:normalViewPr>
  <p:slideViewPr>
    <p:cSldViewPr snapToGrid="0" snapToObjects="1">
      <p:cViewPr varScale="1">
        <p:scale>
          <a:sx n="28" d="100"/>
          <a:sy n="28" d="100"/>
        </p:scale>
        <p:origin x="960" y="24"/>
      </p:cViewPr>
      <p:guideLst>
        <p:guide orient="horz" pos="536"/>
        <p:guide orient="horz" pos="3624"/>
        <p:guide orient="horz" pos="4137"/>
        <p:guide orient="horz" pos="5090"/>
        <p:guide orient="horz" pos="15563"/>
        <p:guide pos="745"/>
        <p:guide pos="20822"/>
        <p:guide pos="26909"/>
        <p:guide pos="20203"/>
        <p:guide pos="6806"/>
        <p:guide pos="7398"/>
        <p:guide pos="13515"/>
        <p:guide pos="14123"/>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A875D6-C459-8E41-AAFB-63CB83F92D98}" type="datetimeFigureOut">
              <a:rPr lang="en-US" smtClean="0"/>
              <a:t>4/9/2025</a:t>
            </a:fld>
            <a:endParaRPr lang="en-US"/>
          </a:p>
        </p:txBody>
      </p:sp>
      <p:sp>
        <p:nvSpPr>
          <p:cNvPr id="4" name="Slide Image Placeholder 3"/>
          <p:cNvSpPr>
            <a:spLocks noGrp="1" noRot="1" noChangeAspect="1"/>
          </p:cNvSpPr>
          <p:nvPr>
            <p:ph type="sldImg" idx="2"/>
          </p:nvPr>
        </p:nvSpPr>
        <p:spPr>
          <a:xfrm>
            <a:off x="490538" y="685800"/>
            <a:ext cx="58769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5B3B11-F3F7-034E-B6B0-AADA5EE77934}" type="slidenum">
              <a:rPr lang="en-US" smtClean="0"/>
              <a:t>‹#›</a:t>
            </a:fld>
            <a:endParaRPr lang="en-US"/>
          </a:p>
        </p:txBody>
      </p:sp>
    </p:spTree>
    <p:extLst>
      <p:ext uri="{BB962C8B-B14F-4D97-AF65-F5344CB8AC3E}">
        <p14:creationId xmlns:p14="http://schemas.microsoft.com/office/powerpoint/2010/main" val="2363702205"/>
      </p:ext>
    </p:extLst>
  </p:cSld>
  <p:clrMap bg1="lt1" tx1="dk1" bg2="lt2" tx2="dk2" accent1="accent1" accent2="accent2" accent3="accent3" accent4="accent4" accent5="accent5" accent6="accent6" hlink="hlink" folHlink="folHlink"/>
  <p:notesStyle>
    <a:lvl1pPr marL="0" algn="l" defTabSz="1959135" rtl="0" eaLnBrk="1" latinLnBrk="0" hangingPunct="1">
      <a:defRPr sz="5100" kern="1200">
        <a:solidFill>
          <a:schemeClr val="tx1"/>
        </a:solidFill>
        <a:latin typeface="+mn-lt"/>
        <a:ea typeface="+mn-ea"/>
        <a:cs typeface="+mn-cs"/>
      </a:defRPr>
    </a:lvl1pPr>
    <a:lvl2pPr marL="1959135" algn="l" defTabSz="1959135" rtl="0" eaLnBrk="1" latinLnBrk="0" hangingPunct="1">
      <a:defRPr sz="5100" kern="1200">
        <a:solidFill>
          <a:schemeClr val="tx1"/>
        </a:solidFill>
        <a:latin typeface="+mn-lt"/>
        <a:ea typeface="+mn-ea"/>
        <a:cs typeface="+mn-cs"/>
      </a:defRPr>
    </a:lvl2pPr>
    <a:lvl3pPr marL="3918270" algn="l" defTabSz="1959135" rtl="0" eaLnBrk="1" latinLnBrk="0" hangingPunct="1">
      <a:defRPr sz="5100" kern="1200">
        <a:solidFill>
          <a:schemeClr val="tx1"/>
        </a:solidFill>
        <a:latin typeface="+mn-lt"/>
        <a:ea typeface="+mn-ea"/>
        <a:cs typeface="+mn-cs"/>
      </a:defRPr>
    </a:lvl3pPr>
    <a:lvl4pPr marL="5877405" algn="l" defTabSz="1959135" rtl="0" eaLnBrk="1" latinLnBrk="0" hangingPunct="1">
      <a:defRPr sz="5100" kern="1200">
        <a:solidFill>
          <a:schemeClr val="tx1"/>
        </a:solidFill>
        <a:latin typeface="+mn-lt"/>
        <a:ea typeface="+mn-ea"/>
        <a:cs typeface="+mn-cs"/>
      </a:defRPr>
    </a:lvl4pPr>
    <a:lvl5pPr marL="7836544" algn="l" defTabSz="1959135" rtl="0" eaLnBrk="1" latinLnBrk="0" hangingPunct="1">
      <a:defRPr sz="5100" kern="1200">
        <a:solidFill>
          <a:schemeClr val="tx1"/>
        </a:solidFill>
        <a:latin typeface="+mn-lt"/>
        <a:ea typeface="+mn-ea"/>
        <a:cs typeface="+mn-cs"/>
      </a:defRPr>
    </a:lvl5pPr>
    <a:lvl6pPr marL="9795679" algn="l" defTabSz="1959135" rtl="0" eaLnBrk="1" latinLnBrk="0" hangingPunct="1">
      <a:defRPr sz="5100" kern="1200">
        <a:solidFill>
          <a:schemeClr val="tx1"/>
        </a:solidFill>
        <a:latin typeface="+mn-lt"/>
        <a:ea typeface="+mn-ea"/>
        <a:cs typeface="+mn-cs"/>
      </a:defRPr>
    </a:lvl6pPr>
    <a:lvl7pPr marL="11754814" algn="l" defTabSz="1959135" rtl="0" eaLnBrk="1" latinLnBrk="0" hangingPunct="1">
      <a:defRPr sz="5100" kern="1200">
        <a:solidFill>
          <a:schemeClr val="tx1"/>
        </a:solidFill>
        <a:latin typeface="+mn-lt"/>
        <a:ea typeface="+mn-ea"/>
        <a:cs typeface="+mn-cs"/>
      </a:defRPr>
    </a:lvl7pPr>
    <a:lvl8pPr marL="13713949" algn="l" defTabSz="1959135" rtl="0" eaLnBrk="1" latinLnBrk="0" hangingPunct="1">
      <a:defRPr sz="5100" kern="1200">
        <a:solidFill>
          <a:schemeClr val="tx1"/>
        </a:solidFill>
        <a:latin typeface="+mn-lt"/>
        <a:ea typeface="+mn-ea"/>
        <a:cs typeface="+mn-cs"/>
      </a:defRPr>
    </a:lvl8pPr>
    <a:lvl9pPr marL="15673083" algn="l" defTabSz="1959135" rtl="0" eaLnBrk="1" latinLnBrk="0" hangingPunct="1">
      <a:defRPr sz="5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90538" y="685800"/>
            <a:ext cx="58769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5B3B11-F3F7-034E-B6B0-AADA5EE77934}" type="slidenum">
              <a:rPr lang="en-US" smtClean="0"/>
              <a:t>1</a:t>
            </a:fld>
            <a:endParaRPr lang="en-US"/>
          </a:p>
        </p:txBody>
      </p:sp>
    </p:spTree>
    <p:extLst>
      <p:ext uri="{BB962C8B-B14F-4D97-AF65-F5344CB8AC3E}">
        <p14:creationId xmlns:p14="http://schemas.microsoft.com/office/powerpoint/2010/main" val="19649122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fusion.towson.edu/www/mms" TargetMode="External"/><Relationship Id="rId2" Type="http://schemas.openxmlformats.org/officeDocument/2006/relationships/hyperlink" Target="https://www.towson.edu/provost/academicinnovation/multimedia.html" TargetMode="External"/><Relationship Id="rId1" Type="http://schemas.openxmlformats.org/officeDocument/2006/relationships/slideMaster" Target="../slideMasters/slideMaster1.xml"/><Relationship Id="rId4" Type="http://schemas.openxmlformats.org/officeDocument/2006/relationships/hyperlink" Target="mailto:OAIProjects@towson.edu?subject=PowerPoint%20Poster%20Template"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4560" y="1025315"/>
            <a:ext cx="39502080" cy="4267200"/>
          </a:xfrm>
          <a:prstGeom prst="rect">
            <a:avLst/>
          </a:prstGeom>
        </p:spPr>
        <p:txBody>
          <a:bodyPr/>
          <a:lstStyle/>
          <a:p>
            <a:r>
              <a:rPr lang="en-US" dirty="0"/>
              <a:t>Click to edit Master title style</a:t>
            </a:r>
          </a:p>
        </p:txBody>
      </p:sp>
      <p:sp useBgFill="1">
        <p:nvSpPr>
          <p:cNvPr id="8" name="Picture Placeholder 7"/>
          <p:cNvSpPr>
            <a:spLocks noGrp="1" noChangeAspect="1"/>
          </p:cNvSpPr>
          <p:nvPr>
            <p:ph type="pic" sz="quarter" idx="13" hasCustomPrompt="1"/>
          </p:nvPr>
        </p:nvSpPr>
        <p:spPr>
          <a:xfrm>
            <a:off x="22845606" y="15800501"/>
            <a:ext cx="9226127" cy="7070513"/>
          </a:xfrm>
          <a:prstGeom prst="rect">
            <a:avLst/>
          </a:prstGeom>
        </p:spPr>
        <p:style>
          <a:lnRef idx="0">
            <a:schemeClr val="accent6"/>
          </a:lnRef>
          <a:fillRef idx="3">
            <a:schemeClr val="accent6"/>
          </a:fillRef>
          <a:effectRef idx="3">
            <a:schemeClr val="accent6"/>
          </a:effectRef>
          <a:fontRef idx="none"/>
        </p:style>
        <p:txBody>
          <a:bodyPr vert="horz"/>
          <a:lstStyle>
            <a:lvl1pPr marL="0" indent="0" algn="ctr">
              <a:buNone/>
              <a:defRPr sz="6600" b="1">
                <a:latin typeface="Arial"/>
                <a:cs typeface="Arial"/>
              </a:defRPr>
            </a:lvl1pPr>
          </a:lstStyle>
          <a:p>
            <a:r>
              <a:rPr lang="en-US" dirty="0"/>
              <a:t>Image Placeholder</a:t>
            </a:r>
          </a:p>
        </p:txBody>
      </p:sp>
      <p:sp>
        <p:nvSpPr>
          <p:cNvPr id="4" name="Chart Placeholder 3"/>
          <p:cNvSpPr>
            <a:spLocks noGrp="1"/>
          </p:cNvSpPr>
          <p:nvPr>
            <p:ph type="chart" sz="quarter" idx="14" hasCustomPrompt="1"/>
          </p:nvPr>
        </p:nvSpPr>
        <p:spPr>
          <a:xfrm>
            <a:off x="10805161" y="20198081"/>
            <a:ext cx="10828807" cy="4508712"/>
          </a:xfrm>
          <a:prstGeom prst="rect">
            <a:avLst/>
          </a:prstGeom>
        </p:spPr>
        <p:txBody>
          <a:bodyPr vert="horz"/>
          <a:lstStyle>
            <a:lvl1pPr marL="0" indent="0" algn="ctr">
              <a:buNone/>
              <a:defRPr sz="6600" b="1">
                <a:latin typeface="Arial"/>
                <a:cs typeface="Arial"/>
              </a:defRPr>
            </a:lvl1pPr>
          </a:lstStyle>
          <a:p>
            <a:r>
              <a:rPr lang="en-US" dirty="0"/>
              <a:t>Chart Placeholder</a:t>
            </a:r>
          </a:p>
        </p:txBody>
      </p:sp>
      <p:sp>
        <p:nvSpPr>
          <p:cNvPr id="7" name="Rectangle 6"/>
          <p:cNvSpPr/>
          <p:nvPr userDrawn="1"/>
        </p:nvSpPr>
        <p:spPr>
          <a:xfrm>
            <a:off x="-14585816" y="-1"/>
            <a:ext cx="14249087" cy="30084691"/>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userDrawn="1"/>
        </p:nvSpPr>
        <p:spPr>
          <a:xfrm>
            <a:off x="44284053" y="0"/>
            <a:ext cx="14249087" cy="29718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TextBox 11"/>
          <p:cNvSpPr txBox="1"/>
          <p:nvPr userDrawn="1"/>
        </p:nvSpPr>
        <p:spPr>
          <a:xfrm>
            <a:off x="-13669630" y="784362"/>
            <a:ext cx="12245754" cy="29300329"/>
          </a:xfrm>
          <a:prstGeom prst="rect">
            <a:avLst/>
          </a:prstGeom>
          <a:noFill/>
        </p:spPr>
        <p:txBody>
          <a:bodyPr wrap="square" rtlCol="0">
            <a:spAutoFit/>
          </a:bodyPr>
          <a:lstStyle/>
          <a:p>
            <a:pPr>
              <a:spcBef>
                <a:spcPts val="2000"/>
              </a:spcBef>
            </a:pPr>
            <a:r>
              <a:rPr lang="en-US" sz="5400" b="1" u="sng" dirty="0">
                <a:solidFill>
                  <a:schemeClr val="tx1"/>
                </a:solidFill>
                <a:latin typeface="Calibri" charset="0"/>
                <a:ea typeface="Calibri" charset="0"/>
                <a:cs typeface="Calibri" charset="0"/>
              </a:rPr>
              <a:t>Frequently</a:t>
            </a:r>
            <a:r>
              <a:rPr lang="en-US" sz="5400" b="1" u="sng" baseline="0" dirty="0">
                <a:solidFill>
                  <a:schemeClr val="tx1"/>
                </a:solidFill>
                <a:latin typeface="Calibri" charset="0"/>
                <a:ea typeface="Calibri" charset="0"/>
                <a:cs typeface="Calibri" charset="0"/>
              </a:rPr>
              <a:t> Asked Questions</a:t>
            </a:r>
          </a:p>
          <a:p>
            <a:pPr>
              <a:spcBef>
                <a:spcPts val="2000"/>
              </a:spcBef>
            </a:pPr>
            <a:endParaRPr lang="en-US" sz="4400" b="1" u="sng" baseline="0" dirty="0">
              <a:solidFill>
                <a:schemeClr val="tx1"/>
              </a:solidFill>
              <a:latin typeface="Calibri" charset="0"/>
              <a:ea typeface="Calibri" charset="0"/>
              <a:cs typeface="Calibri" charset="0"/>
            </a:endParaRPr>
          </a:p>
          <a:p>
            <a:pPr>
              <a:spcBef>
                <a:spcPts val="2000"/>
              </a:spcBef>
            </a:pPr>
            <a:r>
              <a:rPr lang="en-US" sz="4400" b="1" u="sng" dirty="0">
                <a:solidFill>
                  <a:schemeClr val="tx1"/>
                </a:solidFill>
                <a:latin typeface="Calibri" charset="0"/>
                <a:ea typeface="Calibri" charset="0"/>
                <a:cs typeface="Calibri" charset="0"/>
              </a:rPr>
              <a:t>How much text</a:t>
            </a:r>
            <a:r>
              <a:rPr lang="en-US" sz="4400" b="1" u="sng" baseline="0" dirty="0">
                <a:solidFill>
                  <a:schemeClr val="tx1"/>
                </a:solidFill>
                <a:latin typeface="Calibri" charset="0"/>
                <a:ea typeface="Calibri" charset="0"/>
                <a:cs typeface="Calibri" charset="0"/>
              </a:rPr>
              <a:t> should I use in my poster?</a:t>
            </a:r>
            <a:endParaRPr lang="en-US" sz="4400" b="1" u="sng" dirty="0">
              <a:solidFill>
                <a:schemeClr val="tx1"/>
              </a:solidFill>
              <a:latin typeface="Calibri" charset="0"/>
              <a:ea typeface="Calibri" charset="0"/>
              <a:cs typeface="Calibri" charset="0"/>
            </a:endParaRPr>
          </a:p>
          <a:p>
            <a:pPr>
              <a:spcBef>
                <a:spcPts val="2000"/>
              </a:spcBef>
            </a:pPr>
            <a:r>
              <a:rPr lang="en-US" sz="4400" dirty="0">
                <a:solidFill>
                  <a:schemeClr val="tx1"/>
                </a:solidFill>
                <a:latin typeface="Calibri" charset="0"/>
                <a:ea typeface="Calibri" charset="0"/>
                <a:cs typeface="Calibri" charset="0"/>
              </a:rPr>
              <a:t>The most common suggestion made by poster session organizers is to minimize</a:t>
            </a:r>
            <a:r>
              <a:rPr lang="en-US" sz="4400" baseline="0" dirty="0">
                <a:solidFill>
                  <a:schemeClr val="tx1"/>
                </a:solidFill>
                <a:latin typeface="Calibri" charset="0"/>
                <a:ea typeface="Calibri" charset="0"/>
                <a:cs typeface="Calibri" charset="0"/>
              </a:rPr>
              <a:t> text and add visuals. </a:t>
            </a:r>
            <a:r>
              <a:rPr lang="en-US" sz="4400" dirty="0">
                <a:solidFill>
                  <a:schemeClr val="tx1"/>
                </a:solidFill>
                <a:latin typeface="Calibri" charset="0"/>
                <a:ea typeface="Calibri" charset="0"/>
                <a:cs typeface="Calibri" charset="0"/>
              </a:rPr>
              <a:t>Some of the most visually successful posters have no</a:t>
            </a:r>
            <a:r>
              <a:rPr lang="en-US" sz="4400" baseline="0" dirty="0">
                <a:solidFill>
                  <a:schemeClr val="tx1"/>
                </a:solidFill>
                <a:latin typeface="Calibri" charset="0"/>
                <a:ea typeface="Calibri" charset="0"/>
                <a:cs typeface="Calibri" charset="0"/>
              </a:rPr>
              <a:t> more than </a:t>
            </a:r>
            <a:r>
              <a:rPr lang="en-US" sz="4400" dirty="0">
                <a:solidFill>
                  <a:schemeClr val="tx1"/>
                </a:solidFill>
                <a:latin typeface="Calibri" charset="0"/>
                <a:ea typeface="Calibri" charset="0"/>
                <a:cs typeface="Calibri" charset="0"/>
              </a:rPr>
              <a:t>a  paragraph for each poster section.</a:t>
            </a:r>
          </a:p>
          <a:p>
            <a:pPr>
              <a:spcBef>
                <a:spcPts val="2000"/>
              </a:spcBef>
            </a:pPr>
            <a:br>
              <a:rPr lang="en-US" sz="4400" b="1" u="sng" dirty="0">
                <a:solidFill>
                  <a:schemeClr val="tx1"/>
                </a:solidFill>
                <a:latin typeface="Calibri" charset="0"/>
                <a:ea typeface="Calibri" charset="0"/>
                <a:cs typeface="Calibri" charset="0"/>
              </a:rPr>
            </a:br>
            <a:r>
              <a:rPr lang="en-US" sz="4400" b="1" u="sng" dirty="0">
                <a:solidFill>
                  <a:schemeClr val="tx1"/>
                </a:solidFill>
                <a:latin typeface="Calibri" charset="0"/>
                <a:ea typeface="Calibri" charset="0"/>
                <a:cs typeface="Calibri" charset="0"/>
              </a:rPr>
              <a:t>What size should my font be?</a:t>
            </a:r>
          </a:p>
          <a:p>
            <a:pPr>
              <a:spcBef>
                <a:spcPts val="1334"/>
              </a:spcBef>
            </a:pPr>
            <a:r>
              <a:rPr lang="en-US" sz="4400" b="1" dirty="0">
                <a:solidFill>
                  <a:schemeClr val="tx1"/>
                </a:solidFill>
                <a:latin typeface="Calibri" charset="0"/>
                <a:ea typeface="Calibri" charset="0"/>
                <a:cs typeface="Calibri" charset="0"/>
              </a:rPr>
              <a:t>Main Title </a:t>
            </a:r>
            <a:r>
              <a:rPr lang="en-US" sz="4400" dirty="0">
                <a:solidFill>
                  <a:schemeClr val="tx1"/>
                </a:solidFill>
                <a:latin typeface="Calibri" charset="0"/>
                <a:ea typeface="Calibri" charset="0"/>
                <a:cs typeface="Calibri" charset="0"/>
              </a:rPr>
              <a:t>60-90 point in template</a:t>
            </a:r>
          </a:p>
          <a:p>
            <a:pPr>
              <a:spcBef>
                <a:spcPts val="1334"/>
              </a:spcBef>
            </a:pPr>
            <a:r>
              <a:rPr lang="en-US" sz="4400" b="1" dirty="0">
                <a:solidFill>
                  <a:schemeClr val="tx1"/>
                </a:solidFill>
                <a:latin typeface="Calibri" charset="0"/>
                <a:ea typeface="Calibri" charset="0"/>
                <a:cs typeface="Calibri" charset="0"/>
              </a:rPr>
              <a:t>Author </a:t>
            </a:r>
            <a:r>
              <a:rPr lang="en-US" sz="4400" dirty="0">
                <a:solidFill>
                  <a:schemeClr val="tx1"/>
                </a:solidFill>
                <a:latin typeface="Calibri" charset="0"/>
                <a:ea typeface="Calibri" charset="0"/>
                <a:cs typeface="Calibri" charset="0"/>
              </a:rPr>
              <a:t>50-60 point in template</a:t>
            </a:r>
          </a:p>
          <a:p>
            <a:pPr>
              <a:spcBef>
                <a:spcPts val="1334"/>
              </a:spcBef>
            </a:pPr>
            <a:r>
              <a:rPr lang="en-US" sz="4400" b="1" dirty="0">
                <a:solidFill>
                  <a:schemeClr val="tx1"/>
                </a:solidFill>
                <a:latin typeface="Calibri" charset="0"/>
                <a:ea typeface="Calibri" charset="0"/>
                <a:cs typeface="Calibri" charset="0"/>
              </a:rPr>
              <a:t>Headers</a:t>
            </a:r>
            <a:r>
              <a:rPr lang="en-US" sz="4400" dirty="0">
                <a:solidFill>
                  <a:schemeClr val="tx1"/>
                </a:solidFill>
                <a:latin typeface="Calibri" charset="0"/>
                <a:ea typeface="Calibri" charset="0"/>
                <a:cs typeface="Calibri" charset="0"/>
              </a:rPr>
              <a:t> 48-60 point in template</a:t>
            </a:r>
          </a:p>
          <a:p>
            <a:pPr>
              <a:spcBef>
                <a:spcPts val="1334"/>
              </a:spcBef>
            </a:pPr>
            <a:r>
              <a:rPr lang="en-US" sz="4400" b="1" dirty="0">
                <a:solidFill>
                  <a:schemeClr val="tx1"/>
                </a:solidFill>
                <a:latin typeface="Calibri" charset="0"/>
                <a:ea typeface="Calibri" charset="0"/>
                <a:cs typeface="Calibri" charset="0"/>
              </a:rPr>
              <a:t>Paragraph Text</a:t>
            </a:r>
            <a:r>
              <a:rPr lang="en-US" sz="4400" dirty="0">
                <a:solidFill>
                  <a:schemeClr val="tx1"/>
                </a:solidFill>
                <a:latin typeface="Calibri" charset="0"/>
                <a:ea typeface="Calibri" charset="0"/>
                <a:cs typeface="Calibri" charset="0"/>
              </a:rPr>
              <a:t> 30-40 point in template</a:t>
            </a:r>
          </a:p>
          <a:p>
            <a:pPr>
              <a:spcBef>
                <a:spcPts val="2000"/>
              </a:spcBef>
            </a:pPr>
            <a:br>
              <a:rPr lang="en-US" sz="4400" b="1" u="sng" dirty="0">
                <a:solidFill>
                  <a:schemeClr val="tx1"/>
                </a:solidFill>
                <a:latin typeface="Calibri" charset="0"/>
                <a:ea typeface="Calibri" charset="0"/>
                <a:cs typeface="Calibri" charset="0"/>
              </a:rPr>
            </a:br>
            <a:r>
              <a:rPr lang="en-US" sz="4400" b="1" u="sng" dirty="0">
                <a:solidFill>
                  <a:schemeClr val="tx1"/>
                </a:solidFill>
                <a:latin typeface="Calibri" charset="0"/>
                <a:ea typeface="Calibri" charset="0"/>
                <a:cs typeface="Calibri" charset="0"/>
              </a:rPr>
              <a:t>How do I insert</a:t>
            </a:r>
            <a:r>
              <a:rPr lang="en-US" sz="4400" b="1" u="sng" baseline="0" dirty="0">
                <a:solidFill>
                  <a:schemeClr val="tx1"/>
                </a:solidFill>
                <a:latin typeface="Calibri" charset="0"/>
                <a:ea typeface="Calibri" charset="0"/>
                <a:cs typeface="Calibri" charset="0"/>
              </a:rPr>
              <a:t> text?</a:t>
            </a:r>
            <a:endParaRPr lang="en-US" sz="4400" b="1" dirty="0">
              <a:solidFill>
                <a:schemeClr val="tx1"/>
              </a:solidFill>
              <a:latin typeface="Calibri" charset="0"/>
              <a:ea typeface="Calibri" charset="0"/>
              <a:cs typeface="Calibri" charset="0"/>
            </a:endParaRPr>
          </a:p>
          <a:p>
            <a:pPr>
              <a:spcBef>
                <a:spcPts val="2000"/>
              </a:spcBef>
            </a:pPr>
            <a:r>
              <a:rPr lang="en-US" sz="44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4400" b="1" dirty="0">
                <a:solidFill>
                  <a:schemeClr val="tx1"/>
                </a:solidFill>
                <a:latin typeface="Calibri" charset="0"/>
                <a:ea typeface="Calibri" charset="0"/>
                <a:cs typeface="Calibri" charset="0"/>
              </a:rPr>
              <a:t> </a:t>
            </a:r>
            <a:r>
              <a:rPr lang="en-US" sz="4400" dirty="0">
                <a:solidFill>
                  <a:schemeClr val="tx1"/>
                </a:solidFill>
                <a:latin typeface="Calibri" charset="0"/>
                <a:ea typeface="Calibri" charset="0"/>
                <a:cs typeface="Calibri" charset="0"/>
              </a:rPr>
              <a:t>paste content.</a:t>
            </a:r>
          </a:p>
          <a:p>
            <a:pPr>
              <a:spcBef>
                <a:spcPts val="2000"/>
              </a:spcBef>
            </a:pPr>
            <a:endParaRPr lang="en-US" sz="4400" dirty="0">
              <a:solidFill>
                <a:schemeClr val="tx1"/>
              </a:solidFill>
              <a:latin typeface="Calibri" charset="0"/>
              <a:ea typeface="Calibri" charset="0"/>
              <a:cs typeface="Calibri" charset="0"/>
            </a:endParaRPr>
          </a:p>
          <a:p>
            <a:pPr>
              <a:spcBef>
                <a:spcPts val="2000"/>
              </a:spcBef>
            </a:pPr>
            <a:r>
              <a:rPr lang="en-US" sz="4400" b="1" u="sng" dirty="0">
                <a:solidFill>
                  <a:schemeClr val="tx1"/>
                </a:solidFill>
                <a:latin typeface="Calibri" charset="0"/>
                <a:ea typeface="Calibri" charset="0"/>
                <a:cs typeface="Calibri" charset="0"/>
              </a:rPr>
              <a:t>How</a:t>
            </a:r>
            <a:r>
              <a:rPr lang="en-US" sz="4400" b="1" u="sng" baseline="0" dirty="0">
                <a:solidFill>
                  <a:schemeClr val="tx1"/>
                </a:solidFill>
                <a:latin typeface="Calibri" charset="0"/>
                <a:ea typeface="Calibri" charset="0"/>
                <a:cs typeface="Calibri" charset="0"/>
              </a:rPr>
              <a:t> do I insert i</a:t>
            </a:r>
            <a:r>
              <a:rPr lang="en-US" sz="4400" b="1" u="sng" dirty="0">
                <a:solidFill>
                  <a:schemeClr val="tx1"/>
                </a:solidFill>
                <a:latin typeface="Calibri" charset="0"/>
                <a:ea typeface="Calibri" charset="0"/>
                <a:cs typeface="Calibri" charset="0"/>
              </a:rPr>
              <a:t>mages/Charts/Graphics?</a:t>
            </a:r>
          </a:p>
          <a:p>
            <a:pPr>
              <a:lnSpc>
                <a:spcPct val="100000"/>
              </a:lnSpc>
              <a:spcBef>
                <a:spcPts val="2000"/>
              </a:spcBef>
            </a:pPr>
            <a:r>
              <a:rPr lang="en-US" sz="4400" dirty="0">
                <a:solidFill>
                  <a:schemeClr val="tx1"/>
                </a:solidFill>
                <a:latin typeface="Calibri" charset="0"/>
                <a:ea typeface="Calibri" charset="0"/>
                <a:cs typeface="Calibri" charset="0"/>
              </a:rPr>
              <a:t>Click on insert,</a:t>
            </a:r>
            <a:r>
              <a:rPr lang="en-US" sz="4400" baseline="0" dirty="0">
                <a:solidFill>
                  <a:schemeClr val="tx1"/>
                </a:solidFill>
                <a:latin typeface="Calibri" charset="0"/>
                <a:ea typeface="Calibri" charset="0"/>
                <a:cs typeface="Calibri" charset="0"/>
              </a:rPr>
              <a:t> and then choose image or chart</a:t>
            </a:r>
            <a:r>
              <a:rPr lang="en-US" sz="4400" dirty="0">
                <a:solidFill>
                  <a:schemeClr val="tx1"/>
                </a:solidFill>
                <a:latin typeface="Calibri" charset="0"/>
                <a:ea typeface="Calibri" charset="0"/>
                <a:cs typeface="Calibri" charset="0"/>
              </a:rPr>
              <a:t>. Once the pop up box is on your screen select the file that you would like to place. Choose the highest</a:t>
            </a:r>
            <a:r>
              <a:rPr lang="en-US" sz="4400" baseline="0" dirty="0">
                <a:solidFill>
                  <a:schemeClr val="tx1"/>
                </a:solidFill>
                <a:latin typeface="Calibri" charset="0"/>
                <a:ea typeface="Calibri" charset="0"/>
                <a:cs typeface="Calibri" charset="0"/>
              </a:rPr>
              <a:t> resolution images. </a:t>
            </a:r>
          </a:p>
          <a:p>
            <a:pPr>
              <a:lnSpc>
                <a:spcPct val="100000"/>
              </a:lnSpc>
              <a:spcBef>
                <a:spcPts val="2000"/>
              </a:spcBef>
            </a:pPr>
            <a:r>
              <a:rPr lang="en-US" sz="4400" baseline="0" dirty="0">
                <a:solidFill>
                  <a:schemeClr val="tx1"/>
                </a:solidFill>
                <a:latin typeface="Calibri" charset="0"/>
                <a:ea typeface="Calibri" charset="0"/>
                <a:cs typeface="Calibri" charset="0"/>
              </a:rPr>
              <a:t>OAI has a </a:t>
            </a:r>
            <a:r>
              <a:rPr lang="en-US" sz="4400" baseline="0" dirty="0" err="1">
                <a:solidFill>
                  <a:schemeClr val="tx1"/>
                </a:solidFill>
                <a:latin typeface="Calibri" charset="0"/>
                <a:ea typeface="Calibri" charset="0"/>
                <a:cs typeface="Calibri" charset="0"/>
              </a:rPr>
              <a:t>Powerpoint</a:t>
            </a:r>
            <a:r>
              <a:rPr lang="en-US" sz="4400" baseline="0" dirty="0">
                <a:solidFill>
                  <a:schemeClr val="tx1"/>
                </a:solidFill>
                <a:latin typeface="Calibri" charset="0"/>
                <a:ea typeface="Calibri" charset="0"/>
                <a:cs typeface="Calibri" charset="0"/>
              </a:rPr>
              <a:t> template containing</a:t>
            </a:r>
            <a:r>
              <a:rPr lang="en-US" sz="4400" baseline="0" dirty="0">
                <a:solidFill>
                  <a:schemeClr val="tx1"/>
                </a:solidFill>
                <a:latin typeface="Calibri" charset="0"/>
                <a:ea typeface="Calibri" charset="0"/>
                <a:cs typeface="Calibri" charset="0"/>
                <a:hlinkClick r:id="rId2"/>
              </a:rPr>
              <a:t> customizable graphics </a:t>
            </a:r>
            <a:r>
              <a:rPr lang="en-US" sz="4400" baseline="0" dirty="0">
                <a:solidFill>
                  <a:schemeClr val="tx1"/>
                </a:solidFill>
                <a:latin typeface="Calibri" charset="0"/>
                <a:ea typeface="Calibri" charset="0"/>
                <a:cs typeface="Calibri" charset="0"/>
              </a:rPr>
              <a:t>and tables that faculty can use on posters. </a:t>
            </a:r>
            <a:endParaRPr lang="en-US" sz="4400" dirty="0">
              <a:solidFill>
                <a:schemeClr val="tx1"/>
              </a:solidFill>
              <a:latin typeface="Calibri" charset="0"/>
              <a:ea typeface="Calibri" charset="0"/>
              <a:cs typeface="Calibri" charset="0"/>
            </a:endParaRPr>
          </a:p>
          <a:p>
            <a:pPr>
              <a:lnSpc>
                <a:spcPct val="100000"/>
              </a:lnSpc>
              <a:spcBef>
                <a:spcPts val="2000"/>
              </a:spcBef>
            </a:pPr>
            <a:endParaRPr lang="en-US" sz="4400" b="1" u="sng" dirty="0">
              <a:solidFill>
                <a:schemeClr val="tx1"/>
              </a:solidFill>
              <a:latin typeface="Calibri" charset="0"/>
              <a:ea typeface="Calibri" charset="0"/>
              <a:cs typeface="Calibri" charset="0"/>
            </a:endParaRPr>
          </a:p>
          <a:p>
            <a:pPr>
              <a:lnSpc>
                <a:spcPct val="100000"/>
              </a:lnSpc>
              <a:spcBef>
                <a:spcPts val="2000"/>
              </a:spcBef>
            </a:pPr>
            <a:r>
              <a:rPr lang="en-US" sz="4400" b="1" u="sng" dirty="0">
                <a:solidFill>
                  <a:schemeClr val="tx1"/>
                </a:solidFill>
                <a:latin typeface="Calibri" charset="0"/>
                <a:ea typeface="Calibri" charset="0"/>
                <a:cs typeface="Calibri" charset="0"/>
              </a:rPr>
              <a:t>How can I change the colors on my poster?</a:t>
            </a:r>
          </a:p>
          <a:p>
            <a:pPr>
              <a:lnSpc>
                <a:spcPct val="100000"/>
              </a:lnSpc>
              <a:spcBef>
                <a:spcPts val="2000"/>
              </a:spcBef>
            </a:pPr>
            <a:r>
              <a:rPr lang="en-US" sz="440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440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4400" b="0" i="0" kern="1200" dirty="0">
              <a:solidFill>
                <a:schemeClr val="tx1"/>
              </a:solidFill>
              <a:effectLst/>
              <a:latin typeface="Calibri" charset="0"/>
              <a:ea typeface="Calibri" charset="0"/>
              <a:cs typeface="Calibri" charset="0"/>
            </a:endParaRPr>
          </a:p>
        </p:txBody>
      </p:sp>
      <p:sp>
        <p:nvSpPr>
          <p:cNvPr id="13" name="TextBox 12"/>
          <p:cNvSpPr txBox="1"/>
          <p:nvPr userDrawn="1"/>
        </p:nvSpPr>
        <p:spPr>
          <a:xfrm>
            <a:off x="45813339" y="612683"/>
            <a:ext cx="11190514" cy="18723074"/>
          </a:xfrm>
          <a:prstGeom prst="rect">
            <a:avLst/>
          </a:prstGeom>
          <a:noFill/>
        </p:spPr>
        <p:txBody>
          <a:bodyPr wrap="square" rtlCol="0">
            <a:spAutoFit/>
          </a:bodyPr>
          <a:lstStyle/>
          <a:p>
            <a:r>
              <a:rPr lang="en-US" sz="4400" b="1" dirty="0">
                <a:solidFill>
                  <a:schemeClr val="tx2">
                    <a:lumMod val="60000"/>
                    <a:lumOff val="40000"/>
                  </a:schemeClr>
                </a:solidFill>
                <a:latin typeface="+mn-lt"/>
                <a:cs typeface="Arial"/>
              </a:rPr>
              <a:t>Extra Headers</a:t>
            </a:r>
          </a:p>
          <a:p>
            <a:endParaRPr lang="en-US" sz="4400" dirty="0">
              <a:latin typeface="+mn-lt"/>
              <a:cs typeface="Arial"/>
            </a:endParaRPr>
          </a:p>
          <a:p>
            <a:r>
              <a:rPr lang="en-US" sz="4400" dirty="0">
                <a:latin typeface="+mn-lt"/>
                <a:cs typeface="Arial"/>
              </a:rPr>
              <a:t>The headers in this column are provided for your convenience. </a:t>
            </a:r>
          </a:p>
          <a:p>
            <a:endParaRPr lang="en-US" sz="4400" b="1" dirty="0">
              <a:latin typeface="+mn-lt"/>
              <a:cs typeface="Arial"/>
            </a:endParaRPr>
          </a:p>
          <a:p>
            <a:r>
              <a:rPr lang="en-US" sz="4400" b="1" dirty="0">
                <a:solidFill>
                  <a:schemeClr val="tx2">
                    <a:lumMod val="60000"/>
                    <a:lumOff val="40000"/>
                  </a:schemeClr>
                </a:solidFill>
                <a:latin typeface="+mn-lt"/>
                <a:cs typeface="Arial"/>
              </a:rPr>
              <a:t>Header Title </a:t>
            </a:r>
          </a:p>
          <a:p>
            <a:endParaRPr lang="en-US" sz="4400" dirty="0">
              <a:latin typeface="+mn-lt"/>
              <a:cs typeface="Arial"/>
            </a:endParaRPr>
          </a:p>
          <a:p>
            <a:r>
              <a:rPr lang="en-US" sz="4400" dirty="0">
                <a:latin typeface="+mn-lt"/>
                <a:cs typeface="Arial"/>
              </a:rPr>
              <a:t>To change the title of the header double click the text until the title is highlighted. Once the title is highlighted type in the preferred title.</a:t>
            </a:r>
          </a:p>
          <a:p>
            <a:endParaRPr lang="en-US" sz="4400" b="1" dirty="0">
              <a:latin typeface="+mn-lt"/>
              <a:cs typeface="Arial"/>
            </a:endParaRPr>
          </a:p>
          <a:p>
            <a:r>
              <a:rPr lang="en-US" sz="4400" b="1" dirty="0">
                <a:solidFill>
                  <a:schemeClr val="tx2">
                    <a:lumMod val="60000"/>
                    <a:lumOff val="40000"/>
                  </a:schemeClr>
                </a:solidFill>
                <a:latin typeface="+mn-lt"/>
                <a:cs typeface="Arial"/>
              </a:rPr>
              <a:t>Place Headers</a:t>
            </a:r>
          </a:p>
          <a:p>
            <a:endParaRPr lang="en-US" sz="4400" b="1" dirty="0">
              <a:solidFill>
                <a:schemeClr val="tx2">
                  <a:lumMod val="60000"/>
                  <a:lumOff val="40000"/>
                </a:schemeClr>
              </a:solidFill>
              <a:latin typeface="+mn-lt"/>
              <a:cs typeface="Arial"/>
            </a:endParaRPr>
          </a:p>
          <a:p>
            <a:r>
              <a:rPr lang="en-US" sz="4400" dirty="0">
                <a:latin typeface="+mn-lt"/>
                <a:cs typeface="Arial"/>
              </a:rPr>
              <a:t>Once the header is titled properly drag and drop the header to where you would like it placed on your poster.</a:t>
            </a:r>
          </a:p>
          <a:p>
            <a:endParaRPr lang="en-US" sz="4400" dirty="0">
              <a:latin typeface="+mn-lt"/>
              <a:cs typeface="Arial"/>
            </a:endParaRPr>
          </a:p>
          <a:p>
            <a:pPr>
              <a:spcBef>
                <a:spcPts val="2000"/>
              </a:spcBef>
            </a:pPr>
            <a:r>
              <a:rPr lang="en-US" sz="4400" b="1" u="sng" dirty="0">
                <a:solidFill>
                  <a:schemeClr val="tx1"/>
                </a:solidFill>
                <a:latin typeface="+mn-lt"/>
                <a:ea typeface="Calibri" charset="0"/>
                <a:cs typeface="Calibri" charset="0"/>
              </a:rPr>
              <a:t>When You are Ready for Printing</a:t>
            </a:r>
          </a:p>
          <a:p>
            <a:pPr>
              <a:spcBef>
                <a:spcPts val="2000"/>
              </a:spcBef>
            </a:pPr>
            <a:r>
              <a:rPr lang="en-US" sz="4400" b="1" dirty="0">
                <a:solidFill>
                  <a:schemeClr val="tx1"/>
                </a:solidFill>
                <a:latin typeface="+mn-lt"/>
                <a:ea typeface="Calibri" charset="0"/>
                <a:cs typeface="Calibri" charset="0"/>
              </a:rPr>
              <a:t>Please fill out the </a:t>
            </a:r>
            <a:r>
              <a:rPr lang="en-US" sz="4400" b="0" i="0" kern="1200" dirty="0">
                <a:solidFill>
                  <a:schemeClr val="lt1"/>
                </a:solidFill>
                <a:effectLst/>
                <a:latin typeface="+mn-lt"/>
                <a:ea typeface="+mn-ea"/>
                <a:cs typeface="+mn-cs"/>
              </a:rPr>
              <a:t> </a:t>
            </a:r>
            <a:r>
              <a:rPr lang="en-US" sz="4400" b="0" i="0" u="none" strike="noStrike" kern="1200" dirty="0">
                <a:solidFill>
                  <a:schemeClr val="lt1"/>
                </a:solidFill>
                <a:effectLst/>
                <a:latin typeface="+mn-lt"/>
                <a:ea typeface="+mn-ea"/>
                <a:cs typeface="+mn-cs"/>
                <a:hlinkClick r:id="rId3"/>
              </a:rPr>
              <a:t>OAI Multimedia Services Request Form</a:t>
            </a:r>
            <a:endParaRPr lang="en-US" sz="4400" b="0" i="0" u="none" strike="noStrike" kern="1200" dirty="0">
              <a:solidFill>
                <a:schemeClr val="lt1"/>
              </a:solidFill>
              <a:effectLst/>
              <a:latin typeface="+mn-lt"/>
              <a:ea typeface="+mn-ea"/>
              <a:cs typeface="+mn-cs"/>
            </a:endParaRPr>
          </a:p>
          <a:p>
            <a:pPr>
              <a:spcBef>
                <a:spcPts val="2000"/>
              </a:spcBef>
            </a:pPr>
            <a:r>
              <a:rPr lang="en-US" sz="4400" b="1" dirty="0">
                <a:solidFill>
                  <a:schemeClr val="tx1"/>
                </a:solidFill>
                <a:latin typeface="+mn-lt"/>
                <a:ea typeface="Calibri" charset="0"/>
                <a:cs typeface="Calibri" charset="0"/>
              </a:rPr>
              <a:t>Turn around time</a:t>
            </a:r>
            <a:r>
              <a:rPr lang="en-US" sz="4400" dirty="0">
                <a:solidFill>
                  <a:schemeClr val="tx1"/>
                </a:solidFill>
                <a:latin typeface="+mn-lt"/>
                <a:ea typeface="Calibri" charset="0"/>
                <a:cs typeface="Calibri" charset="0"/>
              </a:rPr>
              <a:t> is approximately one week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from poster submission.</a:t>
            </a:r>
          </a:p>
          <a:p>
            <a:pPr>
              <a:spcBef>
                <a:spcPts val="2000"/>
              </a:spcBef>
            </a:pPr>
            <a:r>
              <a:rPr lang="en-US" sz="4400" b="1" dirty="0">
                <a:solidFill>
                  <a:schemeClr val="tx1"/>
                </a:solidFill>
                <a:latin typeface="+mn-lt"/>
                <a:ea typeface="Calibri" charset="0"/>
                <a:cs typeface="Calibri" charset="0"/>
              </a:rPr>
              <a:t>For assistance</a:t>
            </a:r>
            <a:r>
              <a:rPr lang="en-US" sz="4400" dirty="0">
                <a:solidFill>
                  <a:schemeClr val="tx1"/>
                </a:solidFill>
                <a:latin typeface="+mn-lt"/>
                <a:ea typeface="Calibri" charset="0"/>
                <a:cs typeface="Calibri" charset="0"/>
              </a:rPr>
              <a:t> please call OAI at 410-704-2005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or email </a:t>
            </a:r>
            <a:r>
              <a:rPr lang="en-US" sz="4400" u="sng" dirty="0">
                <a:solidFill>
                  <a:schemeClr val="tx1"/>
                </a:solidFill>
                <a:latin typeface="+mn-lt"/>
                <a:ea typeface="Calibri" charset="0"/>
                <a:cs typeface="Calibri" charset="0"/>
                <a:hlinkClick r:id="rId4"/>
              </a:rPr>
              <a:t>OAIProjects@towson.edu</a:t>
            </a:r>
            <a:endParaRPr lang="en-US" sz="4400" dirty="0">
              <a:solidFill>
                <a:schemeClr val="tx1"/>
              </a:solidFill>
              <a:latin typeface="+mn-lt"/>
              <a:ea typeface="Calibri" charset="0"/>
              <a:cs typeface="Calibri" charset="0"/>
            </a:endParaRPr>
          </a:p>
          <a:p>
            <a:r>
              <a:rPr lang="en-US" sz="4400" dirty="0">
                <a:latin typeface="+mn-lt"/>
                <a:cs typeface="Arial"/>
              </a:rPr>
              <a:t> </a:t>
            </a:r>
          </a:p>
          <a:p>
            <a:endParaRPr lang="en-US" sz="4400" b="1" dirty="0">
              <a:latin typeface="+mn-lt"/>
              <a:cs typeface="Arial"/>
            </a:endParaRPr>
          </a:p>
        </p:txBody>
      </p:sp>
    </p:spTree>
    <p:extLst>
      <p:ext uri="{BB962C8B-B14F-4D97-AF65-F5344CB8AC3E}">
        <p14:creationId xmlns:p14="http://schemas.microsoft.com/office/powerpoint/2010/main" val="191741670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0"/>
            <a:ext cx="43891200" cy="5812579"/>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0" y="5371276"/>
            <a:ext cx="43891200" cy="12140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userDrawn="1"/>
        </p:nvSpPr>
        <p:spPr>
          <a:xfrm>
            <a:off x="819" y="5592930"/>
            <a:ext cx="43891200" cy="12140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6686854"/>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1959135" rtl="0" eaLnBrk="1" latinLnBrk="0" hangingPunct="1">
        <a:spcBef>
          <a:spcPct val="0"/>
        </a:spcBef>
        <a:buNone/>
        <a:defRPr sz="18900" kern="1200">
          <a:solidFill>
            <a:schemeClr val="tx1"/>
          </a:solidFill>
          <a:latin typeface="+mj-lt"/>
          <a:ea typeface="+mj-ea"/>
          <a:cs typeface="+mj-cs"/>
        </a:defRPr>
      </a:lvl1pPr>
    </p:titleStyle>
    <p:bodyStyle>
      <a:lvl1pPr marL="1469352" indent="-1469352" algn="l" defTabSz="1959135" rtl="0" eaLnBrk="1" latinLnBrk="0" hangingPunct="1">
        <a:spcBef>
          <a:spcPct val="20000"/>
        </a:spcBef>
        <a:buFont typeface="Arial"/>
        <a:buChar char="•"/>
        <a:defRPr sz="13700" kern="1200">
          <a:solidFill>
            <a:schemeClr val="tx1"/>
          </a:solidFill>
          <a:latin typeface="+mn-lt"/>
          <a:ea typeface="+mn-ea"/>
          <a:cs typeface="+mn-cs"/>
        </a:defRPr>
      </a:lvl1pPr>
      <a:lvl2pPr marL="3183594" indent="-1224459" algn="l" defTabSz="1959135" rtl="0" eaLnBrk="1" latinLnBrk="0" hangingPunct="1">
        <a:spcBef>
          <a:spcPct val="20000"/>
        </a:spcBef>
        <a:buFont typeface="Arial"/>
        <a:buChar char="–"/>
        <a:defRPr sz="12000" kern="1200">
          <a:solidFill>
            <a:schemeClr val="tx1"/>
          </a:solidFill>
          <a:latin typeface="+mn-lt"/>
          <a:ea typeface="+mn-ea"/>
          <a:cs typeface="+mn-cs"/>
        </a:defRPr>
      </a:lvl2pPr>
      <a:lvl3pPr marL="4897839" indent="-979570" algn="l" defTabSz="1959135" rtl="0" eaLnBrk="1" latinLnBrk="0" hangingPunct="1">
        <a:spcBef>
          <a:spcPct val="20000"/>
        </a:spcBef>
        <a:buFont typeface="Arial"/>
        <a:buChar char="•"/>
        <a:defRPr sz="10300" kern="1200">
          <a:solidFill>
            <a:schemeClr val="tx1"/>
          </a:solidFill>
          <a:latin typeface="+mn-lt"/>
          <a:ea typeface="+mn-ea"/>
          <a:cs typeface="+mn-cs"/>
        </a:defRPr>
      </a:lvl3pPr>
      <a:lvl4pPr marL="6856974" indent="-979570" algn="l" defTabSz="1959135" rtl="0" eaLnBrk="1" latinLnBrk="0" hangingPunct="1">
        <a:spcBef>
          <a:spcPct val="20000"/>
        </a:spcBef>
        <a:buFont typeface="Arial"/>
        <a:buChar char="–"/>
        <a:defRPr sz="8600" kern="1200">
          <a:solidFill>
            <a:schemeClr val="tx1"/>
          </a:solidFill>
          <a:latin typeface="+mn-lt"/>
          <a:ea typeface="+mn-ea"/>
          <a:cs typeface="+mn-cs"/>
        </a:defRPr>
      </a:lvl4pPr>
      <a:lvl5pPr marL="8816109" indent="-979570" algn="l" defTabSz="1959135" rtl="0" eaLnBrk="1" latinLnBrk="0" hangingPunct="1">
        <a:spcBef>
          <a:spcPct val="20000"/>
        </a:spcBef>
        <a:buFont typeface="Arial"/>
        <a:buChar char="»"/>
        <a:defRPr sz="8600" kern="1200">
          <a:solidFill>
            <a:schemeClr val="tx1"/>
          </a:solidFill>
          <a:latin typeface="+mn-lt"/>
          <a:ea typeface="+mn-ea"/>
          <a:cs typeface="+mn-cs"/>
        </a:defRPr>
      </a:lvl5pPr>
      <a:lvl6pPr marL="10775244" indent="-979570" algn="l" defTabSz="1959135" rtl="0" eaLnBrk="1" latinLnBrk="0" hangingPunct="1">
        <a:spcBef>
          <a:spcPct val="20000"/>
        </a:spcBef>
        <a:buFont typeface="Arial"/>
        <a:buChar char="•"/>
        <a:defRPr sz="8600" kern="1200">
          <a:solidFill>
            <a:schemeClr val="tx1"/>
          </a:solidFill>
          <a:latin typeface="+mn-lt"/>
          <a:ea typeface="+mn-ea"/>
          <a:cs typeface="+mn-cs"/>
        </a:defRPr>
      </a:lvl6pPr>
      <a:lvl7pPr marL="12734379" indent="-979570" algn="l" defTabSz="1959135" rtl="0" eaLnBrk="1" latinLnBrk="0" hangingPunct="1">
        <a:spcBef>
          <a:spcPct val="20000"/>
        </a:spcBef>
        <a:buFont typeface="Arial"/>
        <a:buChar char="•"/>
        <a:defRPr sz="8600" kern="1200">
          <a:solidFill>
            <a:schemeClr val="tx1"/>
          </a:solidFill>
          <a:latin typeface="+mn-lt"/>
          <a:ea typeface="+mn-ea"/>
          <a:cs typeface="+mn-cs"/>
        </a:defRPr>
      </a:lvl7pPr>
      <a:lvl8pPr marL="14693518" indent="-979570" algn="l" defTabSz="1959135" rtl="0" eaLnBrk="1" latinLnBrk="0" hangingPunct="1">
        <a:spcBef>
          <a:spcPct val="20000"/>
        </a:spcBef>
        <a:buFont typeface="Arial"/>
        <a:buChar char="•"/>
        <a:defRPr sz="8600" kern="1200">
          <a:solidFill>
            <a:schemeClr val="tx1"/>
          </a:solidFill>
          <a:latin typeface="+mn-lt"/>
          <a:ea typeface="+mn-ea"/>
          <a:cs typeface="+mn-cs"/>
        </a:defRPr>
      </a:lvl8pPr>
      <a:lvl9pPr marL="16652653" indent="-979570" algn="l" defTabSz="1959135" rtl="0" eaLnBrk="1" latinLnBrk="0" hangingPunct="1">
        <a:spcBef>
          <a:spcPct val="20000"/>
        </a:spcBef>
        <a:buFont typeface="Arial"/>
        <a:buChar char="•"/>
        <a:defRPr sz="8600" kern="1200">
          <a:solidFill>
            <a:schemeClr val="tx1"/>
          </a:solidFill>
          <a:latin typeface="+mn-lt"/>
          <a:ea typeface="+mn-ea"/>
          <a:cs typeface="+mn-cs"/>
        </a:defRPr>
      </a:lvl9pPr>
    </p:bodyStyle>
    <p:otherStyle>
      <a:defPPr>
        <a:defRPr lang="en-US"/>
      </a:defPPr>
      <a:lvl1pPr marL="0" algn="l" defTabSz="1959135" rtl="0" eaLnBrk="1" latinLnBrk="0" hangingPunct="1">
        <a:defRPr sz="7700" kern="1200">
          <a:solidFill>
            <a:schemeClr val="tx1"/>
          </a:solidFill>
          <a:latin typeface="+mn-lt"/>
          <a:ea typeface="+mn-ea"/>
          <a:cs typeface="+mn-cs"/>
        </a:defRPr>
      </a:lvl1pPr>
      <a:lvl2pPr marL="1959135" algn="l" defTabSz="1959135" rtl="0" eaLnBrk="1" latinLnBrk="0" hangingPunct="1">
        <a:defRPr sz="7700" kern="1200">
          <a:solidFill>
            <a:schemeClr val="tx1"/>
          </a:solidFill>
          <a:latin typeface="+mn-lt"/>
          <a:ea typeface="+mn-ea"/>
          <a:cs typeface="+mn-cs"/>
        </a:defRPr>
      </a:lvl2pPr>
      <a:lvl3pPr marL="3918270" algn="l" defTabSz="1959135" rtl="0" eaLnBrk="1" latinLnBrk="0" hangingPunct="1">
        <a:defRPr sz="7700" kern="1200">
          <a:solidFill>
            <a:schemeClr val="tx1"/>
          </a:solidFill>
          <a:latin typeface="+mn-lt"/>
          <a:ea typeface="+mn-ea"/>
          <a:cs typeface="+mn-cs"/>
        </a:defRPr>
      </a:lvl3pPr>
      <a:lvl4pPr marL="5877405" algn="l" defTabSz="1959135" rtl="0" eaLnBrk="1" latinLnBrk="0" hangingPunct="1">
        <a:defRPr sz="7700" kern="1200">
          <a:solidFill>
            <a:schemeClr val="tx1"/>
          </a:solidFill>
          <a:latin typeface="+mn-lt"/>
          <a:ea typeface="+mn-ea"/>
          <a:cs typeface="+mn-cs"/>
        </a:defRPr>
      </a:lvl4pPr>
      <a:lvl5pPr marL="7836544" algn="l" defTabSz="1959135" rtl="0" eaLnBrk="1" latinLnBrk="0" hangingPunct="1">
        <a:defRPr sz="7700" kern="1200">
          <a:solidFill>
            <a:schemeClr val="tx1"/>
          </a:solidFill>
          <a:latin typeface="+mn-lt"/>
          <a:ea typeface="+mn-ea"/>
          <a:cs typeface="+mn-cs"/>
        </a:defRPr>
      </a:lvl5pPr>
      <a:lvl6pPr marL="9795679" algn="l" defTabSz="1959135" rtl="0" eaLnBrk="1" latinLnBrk="0" hangingPunct="1">
        <a:defRPr sz="7700" kern="1200">
          <a:solidFill>
            <a:schemeClr val="tx1"/>
          </a:solidFill>
          <a:latin typeface="+mn-lt"/>
          <a:ea typeface="+mn-ea"/>
          <a:cs typeface="+mn-cs"/>
        </a:defRPr>
      </a:lvl6pPr>
      <a:lvl7pPr marL="11754814" algn="l" defTabSz="1959135" rtl="0" eaLnBrk="1" latinLnBrk="0" hangingPunct="1">
        <a:defRPr sz="7700" kern="1200">
          <a:solidFill>
            <a:schemeClr val="tx1"/>
          </a:solidFill>
          <a:latin typeface="+mn-lt"/>
          <a:ea typeface="+mn-ea"/>
          <a:cs typeface="+mn-cs"/>
        </a:defRPr>
      </a:lvl7pPr>
      <a:lvl8pPr marL="13713949" algn="l" defTabSz="1959135" rtl="0" eaLnBrk="1" latinLnBrk="0" hangingPunct="1">
        <a:defRPr sz="7700" kern="1200">
          <a:solidFill>
            <a:schemeClr val="tx1"/>
          </a:solidFill>
          <a:latin typeface="+mn-lt"/>
          <a:ea typeface="+mn-ea"/>
          <a:cs typeface="+mn-cs"/>
        </a:defRPr>
      </a:lvl8pPr>
      <a:lvl9pPr marL="15673083" algn="l" defTabSz="1959135" rtl="0" eaLnBrk="1" latinLnBrk="0" hangingPunct="1">
        <a:defRPr sz="7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70093" y="8155094"/>
            <a:ext cx="9635068" cy="16591703"/>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facilisis</a:t>
            </a:r>
            <a:r>
              <a:rPr lang="en-US" sz="3900" dirty="0">
                <a:solidFill>
                  <a:srgbClr val="000000"/>
                </a:solidFill>
                <a:latin typeface="Arial"/>
                <a:cs typeface="Arial"/>
              </a:rPr>
              <a:t>.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a:t>
            </a:r>
            <a:r>
              <a:rPr lang="en-US" sz="3900" dirty="0" err="1">
                <a:solidFill>
                  <a:srgbClr val="000000"/>
                </a:solidFill>
                <a:latin typeface="Arial"/>
                <a:cs typeface="Arial"/>
              </a:rPr>
              <a:t>Etiam</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ullamcorper</a:t>
            </a:r>
            <a:r>
              <a:rPr lang="en-US" sz="3900" dirty="0">
                <a:solidFill>
                  <a:srgbClr val="000000"/>
                </a:solidFill>
                <a:latin typeface="Arial"/>
                <a:cs typeface="Arial"/>
              </a:rPr>
              <a:t> nisi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Cras</a:t>
            </a:r>
            <a:r>
              <a:rPr lang="en-US" sz="3900" dirty="0">
                <a:solidFill>
                  <a:srgbClr val="000000"/>
                </a:solidFill>
                <a:latin typeface="Arial"/>
                <a:cs typeface="Arial"/>
              </a:rPr>
              <a:t> ac magna dui. Cum </a:t>
            </a:r>
            <a:r>
              <a:rPr lang="en-US" sz="3900" dirty="0" err="1">
                <a:solidFill>
                  <a:srgbClr val="000000"/>
                </a:solidFill>
                <a:latin typeface="Arial"/>
                <a:cs typeface="Arial"/>
              </a:rPr>
              <a:t>sociis</a:t>
            </a:r>
            <a:r>
              <a:rPr lang="en-US" sz="3900" dirty="0">
                <a:solidFill>
                  <a:srgbClr val="000000"/>
                </a:solidFill>
                <a:latin typeface="Arial"/>
                <a:cs typeface="Arial"/>
              </a:rPr>
              <a:t> </a:t>
            </a:r>
            <a:r>
              <a:rPr lang="en-US" sz="3900" dirty="0" err="1">
                <a:solidFill>
                  <a:srgbClr val="000000"/>
                </a:solidFill>
                <a:latin typeface="Arial"/>
                <a:cs typeface="Arial"/>
              </a:rPr>
              <a:t>natoque</a:t>
            </a:r>
            <a:r>
              <a:rPr lang="en-US" sz="3900" dirty="0">
                <a:solidFill>
                  <a:srgbClr val="000000"/>
                </a:solidFill>
                <a:latin typeface="Arial"/>
                <a:cs typeface="Arial"/>
              </a:rPr>
              <a:t> </a:t>
            </a:r>
            <a:r>
              <a:rPr lang="en-US" sz="3900" dirty="0" err="1">
                <a:solidFill>
                  <a:srgbClr val="000000"/>
                </a:solidFill>
                <a:latin typeface="Arial"/>
                <a:cs typeface="Arial"/>
              </a:rPr>
              <a:t>penatibus</a:t>
            </a:r>
            <a:r>
              <a:rPr lang="en-US" sz="3900" dirty="0">
                <a:solidFill>
                  <a:srgbClr val="000000"/>
                </a:solidFill>
                <a:latin typeface="Arial"/>
                <a:cs typeface="Arial"/>
              </a:rPr>
              <a:t> et </a:t>
            </a:r>
            <a:r>
              <a:rPr lang="en-US" sz="3900" dirty="0" err="1">
                <a:solidFill>
                  <a:srgbClr val="000000"/>
                </a:solidFill>
                <a:latin typeface="Arial"/>
                <a:cs typeface="Arial"/>
              </a:rPr>
              <a:t>magnis</a:t>
            </a:r>
            <a:r>
              <a:rPr lang="en-US" sz="3900" dirty="0">
                <a:solidFill>
                  <a:srgbClr val="000000"/>
                </a:solidFill>
                <a:latin typeface="Arial"/>
                <a:cs typeface="Arial"/>
              </a:rPr>
              <a:t> dis parturient </a:t>
            </a:r>
            <a:r>
              <a:rPr lang="en-US" sz="3900" dirty="0" err="1">
                <a:solidFill>
                  <a:srgbClr val="000000"/>
                </a:solidFill>
                <a:latin typeface="Arial"/>
                <a:cs typeface="Arial"/>
              </a:rPr>
              <a:t>montes</a:t>
            </a:r>
            <a:r>
              <a:rPr lang="en-US" sz="3900" dirty="0">
                <a:solidFill>
                  <a:srgbClr val="000000"/>
                </a:solidFill>
                <a:latin typeface="Arial"/>
                <a:cs typeface="Arial"/>
              </a:rPr>
              <a:t>, </a:t>
            </a:r>
            <a:r>
              <a:rPr lang="en-US" sz="3900" dirty="0" err="1">
                <a:solidFill>
                  <a:srgbClr val="000000"/>
                </a:solidFill>
                <a:latin typeface="Arial"/>
                <a:cs typeface="Arial"/>
              </a:rPr>
              <a:t>nascetur</a:t>
            </a:r>
            <a:r>
              <a:rPr lang="en-US" sz="3900" dirty="0">
                <a:solidFill>
                  <a:srgbClr val="000000"/>
                </a:solidFill>
                <a:latin typeface="Arial"/>
                <a:cs typeface="Arial"/>
              </a:rPr>
              <a:t> </a:t>
            </a:r>
            <a:r>
              <a:rPr lang="en-US" sz="3900" dirty="0" err="1">
                <a:solidFill>
                  <a:srgbClr val="000000"/>
                </a:solidFill>
                <a:latin typeface="Arial"/>
                <a:cs typeface="Arial"/>
              </a:rPr>
              <a:t>ridiculus</a:t>
            </a:r>
            <a:r>
              <a:rPr lang="en-US" sz="3900" dirty="0">
                <a:solidFill>
                  <a:srgbClr val="000000"/>
                </a:solidFill>
                <a:latin typeface="Arial"/>
                <a:cs typeface="Arial"/>
              </a:rPr>
              <a:t> mus. .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endParaRPr lang="en-US" sz="3900" dirty="0">
              <a:solidFill>
                <a:srgbClr val="000000"/>
              </a:solidFill>
              <a:latin typeface="Arial"/>
              <a:cs typeface="Arial"/>
            </a:endParaRPr>
          </a:p>
        </p:txBody>
      </p:sp>
      <p:sp>
        <p:nvSpPr>
          <p:cNvPr id="6" name="TextBox 5"/>
          <p:cNvSpPr txBox="1"/>
          <p:nvPr/>
        </p:nvSpPr>
        <p:spPr>
          <a:xfrm>
            <a:off x="11818256" y="8155095"/>
            <a:ext cx="9635068" cy="10302239"/>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p>
        </p:txBody>
      </p:sp>
      <p:sp>
        <p:nvSpPr>
          <p:cNvPr id="7" name="TextBox 6"/>
          <p:cNvSpPr txBox="1"/>
          <p:nvPr/>
        </p:nvSpPr>
        <p:spPr>
          <a:xfrm>
            <a:off x="33067654" y="8155094"/>
            <a:ext cx="9635068" cy="16591703"/>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facilisis</a:t>
            </a:r>
            <a:r>
              <a:rPr lang="en-US" sz="3900" dirty="0">
                <a:solidFill>
                  <a:srgbClr val="000000"/>
                </a:solidFill>
                <a:latin typeface="Arial"/>
                <a:cs typeface="Arial"/>
              </a:rPr>
              <a:t>.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a:t>
            </a:r>
            <a:r>
              <a:rPr lang="en-US" sz="3900" dirty="0" err="1">
                <a:solidFill>
                  <a:srgbClr val="000000"/>
                </a:solidFill>
                <a:latin typeface="Arial"/>
                <a:cs typeface="Arial"/>
              </a:rPr>
              <a:t>Etiam</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ullamcorper</a:t>
            </a:r>
            <a:r>
              <a:rPr lang="en-US" sz="3900" dirty="0">
                <a:solidFill>
                  <a:srgbClr val="000000"/>
                </a:solidFill>
                <a:latin typeface="Arial"/>
                <a:cs typeface="Arial"/>
              </a:rPr>
              <a:t> nisi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Cras</a:t>
            </a:r>
            <a:r>
              <a:rPr lang="en-US" sz="3900" dirty="0">
                <a:solidFill>
                  <a:srgbClr val="000000"/>
                </a:solidFill>
                <a:latin typeface="Arial"/>
                <a:cs typeface="Arial"/>
              </a:rPr>
              <a:t> ac magna dui. Cum </a:t>
            </a:r>
            <a:r>
              <a:rPr lang="en-US" sz="3900" dirty="0" err="1">
                <a:solidFill>
                  <a:srgbClr val="000000"/>
                </a:solidFill>
                <a:latin typeface="Arial"/>
                <a:cs typeface="Arial"/>
              </a:rPr>
              <a:t>sociis</a:t>
            </a:r>
            <a:r>
              <a:rPr lang="en-US" sz="3900" dirty="0">
                <a:solidFill>
                  <a:srgbClr val="000000"/>
                </a:solidFill>
                <a:latin typeface="Arial"/>
                <a:cs typeface="Arial"/>
              </a:rPr>
              <a:t> </a:t>
            </a:r>
            <a:r>
              <a:rPr lang="en-US" sz="3900" dirty="0" err="1">
                <a:solidFill>
                  <a:srgbClr val="000000"/>
                </a:solidFill>
                <a:latin typeface="Arial"/>
                <a:cs typeface="Arial"/>
              </a:rPr>
              <a:t>natoque</a:t>
            </a:r>
            <a:r>
              <a:rPr lang="en-US" sz="3900" dirty="0">
                <a:solidFill>
                  <a:srgbClr val="000000"/>
                </a:solidFill>
                <a:latin typeface="Arial"/>
                <a:cs typeface="Arial"/>
              </a:rPr>
              <a:t> </a:t>
            </a:r>
            <a:r>
              <a:rPr lang="en-US" sz="3900" dirty="0" err="1">
                <a:solidFill>
                  <a:srgbClr val="000000"/>
                </a:solidFill>
                <a:latin typeface="Arial"/>
                <a:cs typeface="Arial"/>
              </a:rPr>
              <a:t>penatibus</a:t>
            </a:r>
            <a:r>
              <a:rPr lang="en-US" sz="3900" dirty="0">
                <a:solidFill>
                  <a:srgbClr val="000000"/>
                </a:solidFill>
                <a:latin typeface="Arial"/>
                <a:cs typeface="Arial"/>
              </a:rPr>
              <a:t> et </a:t>
            </a:r>
            <a:r>
              <a:rPr lang="en-US" sz="3900" dirty="0" err="1">
                <a:solidFill>
                  <a:srgbClr val="000000"/>
                </a:solidFill>
                <a:latin typeface="Arial"/>
                <a:cs typeface="Arial"/>
              </a:rPr>
              <a:t>magnis</a:t>
            </a:r>
            <a:r>
              <a:rPr lang="en-US" sz="3900" dirty="0">
                <a:solidFill>
                  <a:srgbClr val="000000"/>
                </a:solidFill>
                <a:latin typeface="Arial"/>
                <a:cs typeface="Arial"/>
              </a:rPr>
              <a:t> dis parturient </a:t>
            </a:r>
            <a:r>
              <a:rPr lang="en-US" sz="3900" dirty="0" err="1">
                <a:solidFill>
                  <a:srgbClr val="000000"/>
                </a:solidFill>
                <a:latin typeface="Arial"/>
                <a:cs typeface="Arial"/>
              </a:rPr>
              <a:t>montes</a:t>
            </a:r>
            <a:r>
              <a:rPr lang="en-US" sz="3900" dirty="0">
                <a:solidFill>
                  <a:srgbClr val="000000"/>
                </a:solidFill>
                <a:latin typeface="Arial"/>
                <a:cs typeface="Arial"/>
              </a:rPr>
              <a:t>, </a:t>
            </a:r>
            <a:r>
              <a:rPr lang="en-US" sz="3900" dirty="0" err="1">
                <a:solidFill>
                  <a:srgbClr val="000000"/>
                </a:solidFill>
                <a:latin typeface="Arial"/>
                <a:cs typeface="Arial"/>
              </a:rPr>
              <a:t>nascetur</a:t>
            </a:r>
            <a:r>
              <a:rPr lang="en-US" sz="3900" dirty="0">
                <a:solidFill>
                  <a:srgbClr val="000000"/>
                </a:solidFill>
                <a:latin typeface="Arial"/>
                <a:cs typeface="Arial"/>
              </a:rPr>
              <a:t> </a:t>
            </a:r>
            <a:r>
              <a:rPr lang="en-US" sz="3900" dirty="0" err="1">
                <a:solidFill>
                  <a:srgbClr val="000000"/>
                </a:solidFill>
                <a:latin typeface="Arial"/>
                <a:cs typeface="Arial"/>
              </a:rPr>
              <a:t>ridiculus</a:t>
            </a:r>
            <a:r>
              <a:rPr lang="en-US" sz="3900" dirty="0">
                <a:solidFill>
                  <a:srgbClr val="000000"/>
                </a:solidFill>
                <a:latin typeface="Arial"/>
                <a:cs typeface="Arial"/>
              </a:rPr>
              <a:t> mus. .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endParaRPr lang="en-US" sz="3900" dirty="0">
              <a:solidFill>
                <a:srgbClr val="000000"/>
              </a:solidFill>
              <a:latin typeface="Arial"/>
              <a:cs typeface="Arial"/>
            </a:endParaRPr>
          </a:p>
        </p:txBody>
      </p:sp>
      <p:sp>
        <p:nvSpPr>
          <p:cNvPr id="8" name="TextBox 7"/>
          <p:cNvSpPr txBox="1"/>
          <p:nvPr/>
        </p:nvSpPr>
        <p:spPr>
          <a:xfrm>
            <a:off x="22448760" y="8155095"/>
            <a:ext cx="9635068" cy="10302239"/>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a:t>
            </a:r>
          </a:p>
        </p:txBody>
      </p:sp>
      <p:sp>
        <p:nvSpPr>
          <p:cNvPr id="9" name="TextBox 8"/>
          <p:cNvSpPr txBox="1"/>
          <p:nvPr/>
        </p:nvSpPr>
        <p:spPr>
          <a:xfrm>
            <a:off x="5813746" y="1067851"/>
            <a:ext cx="32275213" cy="3477875"/>
          </a:xfrm>
          <a:prstGeom prst="rect">
            <a:avLst/>
          </a:prstGeom>
          <a:noFill/>
        </p:spPr>
        <p:txBody>
          <a:bodyPr wrap="square" rtlCol="0">
            <a:spAutoFit/>
          </a:bodyPr>
          <a:lstStyle/>
          <a:p>
            <a:pPr algn="ctr"/>
            <a:r>
              <a:rPr lang="en-US" sz="10000" b="1" dirty="0">
                <a:solidFill>
                  <a:schemeClr val="bg1"/>
                </a:solidFill>
                <a:latin typeface="Arial"/>
                <a:cs typeface="Arial"/>
              </a:rPr>
              <a:t>Place Title Here</a:t>
            </a:r>
          </a:p>
          <a:p>
            <a:pPr algn="ctr"/>
            <a:endParaRPr lang="en-US" sz="6000" dirty="0">
              <a:solidFill>
                <a:srgbClr val="000000"/>
              </a:solidFill>
              <a:latin typeface="Arial"/>
              <a:cs typeface="Arial"/>
            </a:endParaRPr>
          </a:p>
          <a:p>
            <a:pPr algn="ctr"/>
            <a:r>
              <a:rPr lang="en-US" sz="6000" dirty="0">
                <a:solidFill>
                  <a:srgbClr val="FFFFFF"/>
                </a:solidFill>
                <a:latin typeface="Arial"/>
                <a:cs typeface="Arial"/>
              </a:rPr>
              <a:t>Author’s Here </a:t>
            </a:r>
            <a:r>
              <a:rPr lang="en-US" sz="6000" dirty="0">
                <a:solidFill>
                  <a:srgbClr val="F7BC1B"/>
                </a:solidFill>
                <a:latin typeface="Arial"/>
                <a:ea typeface="Wingdings"/>
                <a:cs typeface="Arial"/>
                <a:sym typeface="Wingdings"/>
              </a:rPr>
              <a:t></a:t>
            </a:r>
            <a:r>
              <a:rPr lang="en-US" sz="6000" dirty="0">
                <a:solidFill>
                  <a:srgbClr val="F6BC1C"/>
                </a:solidFill>
                <a:latin typeface="Arial"/>
                <a:cs typeface="Arial"/>
              </a:rPr>
              <a:t> </a:t>
            </a:r>
            <a:r>
              <a:rPr lang="en-US" sz="6000" dirty="0">
                <a:solidFill>
                  <a:srgbClr val="FFFFFF"/>
                </a:solidFill>
                <a:latin typeface="Arial"/>
                <a:cs typeface="Arial"/>
              </a:rPr>
              <a:t>Author’s Here </a:t>
            </a:r>
            <a:r>
              <a:rPr lang="en-US" sz="6000" dirty="0">
                <a:solidFill>
                  <a:srgbClr val="F7BC1B"/>
                </a:solidFill>
                <a:latin typeface="Arial"/>
                <a:ea typeface="Wingdings"/>
                <a:cs typeface="Arial"/>
                <a:sym typeface="Wingdings"/>
              </a:rPr>
              <a:t></a:t>
            </a:r>
            <a:r>
              <a:rPr lang="en-US" sz="6000" dirty="0">
                <a:solidFill>
                  <a:srgbClr val="F7BC1B"/>
                </a:solidFill>
                <a:latin typeface="Arial"/>
                <a:cs typeface="Arial"/>
              </a:rPr>
              <a:t> </a:t>
            </a:r>
            <a:r>
              <a:rPr lang="en-US" sz="6000" dirty="0">
                <a:solidFill>
                  <a:srgbClr val="FFFFFF"/>
                </a:solidFill>
                <a:latin typeface="Arial"/>
                <a:cs typeface="Arial"/>
              </a:rPr>
              <a:t>Towson University</a:t>
            </a:r>
          </a:p>
        </p:txBody>
      </p:sp>
      <p:sp>
        <p:nvSpPr>
          <p:cNvPr id="22" name="Picture Placeholder 21"/>
          <p:cNvSpPr>
            <a:spLocks noGrp="1"/>
          </p:cNvSpPr>
          <p:nvPr>
            <p:ph type="pic" sz="quarter" idx="13"/>
          </p:nvPr>
        </p:nvSpPr>
        <p:spPr>
          <a:xfrm>
            <a:off x="11744961" y="19126836"/>
            <a:ext cx="9664095" cy="5619962"/>
          </a:xfrm>
          <a:noFill/>
        </p:spPr>
        <p:txBody>
          <a:bodyPr/>
          <a:lstStyle/>
          <a:p>
            <a:endParaRPr lang="en-US"/>
          </a:p>
        </p:txBody>
      </p:sp>
      <p:sp>
        <p:nvSpPr>
          <p:cNvPr id="15" name="Chart Placeholder 3"/>
          <p:cNvSpPr>
            <a:spLocks noGrp="1"/>
          </p:cNvSpPr>
          <p:nvPr>
            <p:ph type="chart" sz="quarter" idx="14"/>
          </p:nvPr>
        </p:nvSpPr>
        <p:spPr>
          <a:xfrm>
            <a:off x="22448761" y="19162890"/>
            <a:ext cx="9640428" cy="5543903"/>
          </a:xfrm>
          <a:ln>
            <a:solidFill>
              <a:schemeClr val="bg1"/>
            </a:solidFill>
          </a:ln>
        </p:spPr>
        <p:txBody>
          <a:bodyPr/>
          <a:lstStyle/>
          <a:p>
            <a:endParaRPr lang="en-US"/>
          </a:p>
        </p:txBody>
      </p:sp>
      <p:grpSp>
        <p:nvGrpSpPr>
          <p:cNvPr id="4" name="Group 3"/>
          <p:cNvGrpSpPr/>
          <p:nvPr/>
        </p:nvGrpSpPr>
        <p:grpSpPr>
          <a:xfrm>
            <a:off x="45504812" y="21818934"/>
            <a:ext cx="9939360" cy="1073785"/>
            <a:chOff x="45999908" y="15129786"/>
            <a:chExt cx="9939360" cy="1073785"/>
          </a:xfrm>
        </p:grpSpPr>
        <p:sp>
          <p:nvSpPr>
            <p:cNvPr id="33" name="Rounded Rectangle 32"/>
            <p:cNvSpPr/>
            <p:nvPr/>
          </p:nvSpPr>
          <p:spPr>
            <a:xfrm>
              <a:off x="45999908" y="151387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34" name="TextBox 33"/>
            <p:cNvSpPr txBox="1"/>
            <p:nvPr/>
          </p:nvSpPr>
          <p:spPr>
            <a:xfrm>
              <a:off x="46337191" y="151297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14" name="Group 13"/>
          <p:cNvGrpSpPr/>
          <p:nvPr/>
        </p:nvGrpSpPr>
        <p:grpSpPr>
          <a:xfrm>
            <a:off x="45504812" y="23499734"/>
            <a:ext cx="9939360" cy="1073785"/>
            <a:chOff x="45999908" y="16810586"/>
            <a:chExt cx="9939360" cy="1073785"/>
          </a:xfrm>
        </p:grpSpPr>
        <p:sp>
          <p:nvSpPr>
            <p:cNvPr id="36" name="Rounded Rectangle 35"/>
            <p:cNvSpPr/>
            <p:nvPr/>
          </p:nvSpPr>
          <p:spPr>
            <a:xfrm>
              <a:off x="45999908" y="168195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37" name="TextBox 36"/>
            <p:cNvSpPr txBox="1"/>
            <p:nvPr/>
          </p:nvSpPr>
          <p:spPr>
            <a:xfrm>
              <a:off x="46337191" y="168105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16" name="Group 15"/>
          <p:cNvGrpSpPr/>
          <p:nvPr/>
        </p:nvGrpSpPr>
        <p:grpSpPr>
          <a:xfrm>
            <a:off x="45504812" y="25180533"/>
            <a:ext cx="9939360" cy="1073785"/>
            <a:chOff x="45999908" y="18491385"/>
            <a:chExt cx="9939360" cy="1073785"/>
          </a:xfrm>
        </p:grpSpPr>
        <p:sp>
          <p:nvSpPr>
            <p:cNvPr id="39" name="Rounded Rectangle 38"/>
            <p:cNvSpPr/>
            <p:nvPr/>
          </p:nvSpPr>
          <p:spPr>
            <a:xfrm>
              <a:off x="45999908" y="18500345"/>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0" name="TextBox 39"/>
            <p:cNvSpPr txBox="1"/>
            <p:nvPr/>
          </p:nvSpPr>
          <p:spPr>
            <a:xfrm>
              <a:off x="46337191" y="18491385"/>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3" name="Group 2"/>
          <p:cNvGrpSpPr/>
          <p:nvPr/>
        </p:nvGrpSpPr>
        <p:grpSpPr>
          <a:xfrm>
            <a:off x="45504812" y="20138134"/>
            <a:ext cx="9939360" cy="1073785"/>
            <a:chOff x="45999908" y="13448986"/>
            <a:chExt cx="9939360" cy="1073785"/>
          </a:xfrm>
        </p:grpSpPr>
        <p:sp>
          <p:nvSpPr>
            <p:cNvPr id="42" name="Rounded Rectangle 41"/>
            <p:cNvSpPr/>
            <p:nvPr/>
          </p:nvSpPr>
          <p:spPr>
            <a:xfrm>
              <a:off x="45999908" y="134579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3" name="TextBox 42"/>
            <p:cNvSpPr txBox="1"/>
            <p:nvPr/>
          </p:nvSpPr>
          <p:spPr>
            <a:xfrm>
              <a:off x="46337191" y="134489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2" name="Group 1"/>
          <p:cNvGrpSpPr/>
          <p:nvPr/>
        </p:nvGrpSpPr>
        <p:grpSpPr>
          <a:xfrm>
            <a:off x="45504812" y="18457334"/>
            <a:ext cx="9939360" cy="1073785"/>
            <a:chOff x="45999908" y="11768186"/>
            <a:chExt cx="9939360" cy="1073785"/>
          </a:xfrm>
        </p:grpSpPr>
        <p:sp>
          <p:nvSpPr>
            <p:cNvPr id="45" name="Rounded Rectangle 44"/>
            <p:cNvSpPr/>
            <p:nvPr/>
          </p:nvSpPr>
          <p:spPr>
            <a:xfrm>
              <a:off x="45999908" y="117771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6" name="TextBox 45"/>
            <p:cNvSpPr txBox="1"/>
            <p:nvPr/>
          </p:nvSpPr>
          <p:spPr>
            <a:xfrm>
              <a:off x="46337191" y="117681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32" name="Group 31"/>
          <p:cNvGrpSpPr/>
          <p:nvPr/>
        </p:nvGrpSpPr>
        <p:grpSpPr>
          <a:xfrm>
            <a:off x="1170093" y="6627746"/>
            <a:ext cx="9939360" cy="1073785"/>
            <a:chOff x="45999908" y="11768186"/>
            <a:chExt cx="9939360" cy="1073785"/>
          </a:xfrm>
        </p:grpSpPr>
        <p:sp>
          <p:nvSpPr>
            <p:cNvPr id="35" name="Rounded Rectangle 34"/>
            <p:cNvSpPr/>
            <p:nvPr/>
          </p:nvSpPr>
          <p:spPr>
            <a:xfrm>
              <a:off x="45999908" y="117771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38" name="TextBox 37"/>
            <p:cNvSpPr txBox="1"/>
            <p:nvPr/>
          </p:nvSpPr>
          <p:spPr>
            <a:xfrm>
              <a:off x="46337191" y="117681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41" name="Group 40"/>
          <p:cNvGrpSpPr/>
          <p:nvPr/>
        </p:nvGrpSpPr>
        <p:grpSpPr>
          <a:xfrm>
            <a:off x="11513964" y="6636706"/>
            <a:ext cx="9939360" cy="1073785"/>
            <a:chOff x="45999908" y="11768186"/>
            <a:chExt cx="9939360" cy="1073785"/>
          </a:xfrm>
        </p:grpSpPr>
        <p:sp>
          <p:nvSpPr>
            <p:cNvPr id="44" name="Rounded Rectangle 43"/>
            <p:cNvSpPr/>
            <p:nvPr/>
          </p:nvSpPr>
          <p:spPr>
            <a:xfrm>
              <a:off x="45999908" y="117771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7" name="TextBox 46"/>
            <p:cNvSpPr txBox="1"/>
            <p:nvPr/>
          </p:nvSpPr>
          <p:spPr>
            <a:xfrm>
              <a:off x="46337191" y="117681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48" name="Group 47"/>
          <p:cNvGrpSpPr/>
          <p:nvPr/>
        </p:nvGrpSpPr>
        <p:grpSpPr>
          <a:xfrm>
            <a:off x="22195118" y="6636706"/>
            <a:ext cx="9939360" cy="1073785"/>
            <a:chOff x="45999908" y="11768186"/>
            <a:chExt cx="9939360" cy="1073785"/>
          </a:xfrm>
        </p:grpSpPr>
        <p:sp>
          <p:nvSpPr>
            <p:cNvPr id="49" name="Rounded Rectangle 48"/>
            <p:cNvSpPr/>
            <p:nvPr/>
          </p:nvSpPr>
          <p:spPr>
            <a:xfrm>
              <a:off x="45999908" y="117771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50" name="TextBox 49"/>
            <p:cNvSpPr txBox="1"/>
            <p:nvPr/>
          </p:nvSpPr>
          <p:spPr>
            <a:xfrm>
              <a:off x="46337191" y="117681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51" name="Group 50"/>
          <p:cNvGrpSpPr/>
          <p:nvPr/>
        </p:nvGrpSpPr>
        <p:grpSpPr>
          <a:xfrm>
            <a:off x="32876272" y="6578584"/>
            <a:ext cx="9939360" cy="1073785"/>
            <a:chOff x="45999908" y="11768186"/>
            <a:chExt cx="9939360" cy="1073785"/>
          </a:xfrm>
        </p:grpSpPr>
        <p:sp>
          <p:nvSpPr>
            <p:cNvPr id="52" name="Rounded Rectangle 51"/>
            <p:cNvSpPr/>
            <p:nvPr/>
          </p:nvSpPr>
          <p:spPr>
            <a:xfrm>
              <a:off x="45999908" y="117771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53" name="TextBox 52"/>
            <p:cNvSpPr txBox="1"/>
            <p:nvPr/>
          </p:nvSpPr>
          <p:spPr>
            <a:xfrm>
              <a:off x="46337191" y="117681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pic>
        <p:nvPicPr>
          <p:cNvPr id="54" name="Picture 53">
            <a:extLst>
              <a:ext uri="{FF2B5EF4-FFF2-40B4-BE49-F238E27FC236}">
                <a16:creationId xmlns:a16="http://schemas.microsoft.com/office/drawing/2014/main" id="{3462953D-4355-6649-9214-4FE047F9CFA1}"/>
              </a:ext>
            </a:extLst>
          </p:cNvPr>
          <p:cNvPicPr>
            <a:picLocks noChangeAspect="1"/>
          </p:cNvPicPr>
          <p:nvPr/>
        </p:nvPicPr>
        <p:blipFill>
          <a:blip r:embed="rId3"/>
          <a:stretch>
            <a:fillRect/>
          </a:stretch>
        </p:blipFill>
        <p:spPr>
          <a:xfrm>
            <a:off x="1170093" y="81132"/>
            <a:ext cx="5821462" cy="5451311"/>
          </a:xfrm>
          <a:prstGeom prst="rect">
            <a:avLst/>
          </a:prstGeom>
        </p:spPr>
      </p:pic>
      <p:pic>
        <p:nvPicPr>
          <p:cNvPr id="55" name="Picture 54">
            <a:extLst>
              <a:ext uri="{FF2B5EF4-FFF2-40B4-BE49-F238E27FC236}">
                <a16:creationId xmlns:a16="http://schemas.microsoft.com/office/drawing/2014/main" id="{4F6E2C0E-DDEA-4A4F-B7BD-77724F2BCC03}"/>
              </a:ext>
            </a:extLst>
          </p:cNvPr>
          <p:cNvPicPr>
            <a:picLocks noChangeAspect="1"/>
          </p:cNvPicPr>
          <p:nvPr/>
        </p:nvPicPr>
        <p:blipFill>
          <a:blip r:embed="rId3"/>
          <a:stretch>
            <a:fillRect/>
          </a:stretch>
        </p:blipFill>
        <p:spPr>
          <a:xfrm>
            <a:off x="36994170" y="81131"/>
            <a:ext cx="5821462" cy="5451311"/>
          </a:xfrm>
          <a:prstGeom prst="rect">
            <a:avLst/>
          </a:prstGeom>
        </p:spPr>
      </p:pic>
    </p:spTree>
    <p:extLst>
      <p:ext uri="{BB962C8B-B14F-4D97-AF65-F5344CB8AC3E}">
        <p14:creationId xmlns:p14="http://schemas.microsoft.com/office/powerpoint/2010/main" val="38589446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534</TotalTime>
  <Words>629</Words>
  <Application>Microsoft Office PowerPoint</Application>
  <PresentationFormat>Custom</PresentationFormat>
  <Paragraphs>21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Towson University</dc:creator>
  <cp:lastModifiedBy>Burk, Abby</cp:lastModifiedBy>
  <cp:revision>62</cp:revision>
  <cp:lastPrinted>2012-12-06T19:29:08Z</cp:lastPrinted>
  <dcterms:created xsi:type="dcterms:W3CDTF">2012-11-19T19:15:58Z</dcterms:created>
  <dcterms:modified xsi:type="dcterms:W3CDTF">2025-04-09T18:42:35Z</dcterms:modified>
</cp:coreProperties>
</file>