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sldIdLst>
    <p:sldId id="256" r:id="rId2"/>
  </p:sldIdLst>
  <p:sldSz cx="45720000" cy="274320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20" userDrawn="1">
          <p15:clr>
            <a:srgbClr val="A4A3A4"/>
          </p15:clr>
        </p15:guide>
        <p15:guide id="2" pos="11275" userDrawn="1">
          <p15:clr>
            <a:srgbClr val="A4A3A4"/>
          </p15:clr>
        </p15:guide>
        <p15:guide id="3" pos="600" userDrawn="1">
          <p15:clr>
            <a:srgbClr val="A4A3A4"/>
          </p15:clr>
        </p15:guide>
        <p15:guide id="5" orient="horz" pos="480" userDrawn="1">
          <p15:clr>
            <a:srgbClr val="A4A3A4"/>
          </p15:clr>
        </p15:guide>
        <p15:guide id="6" orient="horz" pos="3820" userDrawn="1">
          <p15:clr>
            <a:srgbClr val="A4A3A4"/>
          </p15:clr>
        </p15:guide>
        <p15:guide id="8" pos="28200" userDrawn="1">
          <p15:clr>
            <a:srgbClr val="A4A3A4"/>
          </p15:clr>
        </p15:guide>
        <p15:guide id="9" orient="horz" pos="4800" userDrawn="1">
          <p15:clr>
            <a:srgbClr val="A4A3A4"/>
          </p15:clr>
        </p15:guide>
        <p15:guide id="10" pos="5650" userDrawn="1">
          <p15:clr>
            <a:srgbClr val="A4A3A4"/>
          </p15:clr>
        </p15:guide>
        <p15:guide id="11" pos="6225" userDrawn="1">
          <p15:clr>
            <a:srgbClr val="A4A3A4"/>
          </p15:clr>
        </p15:guide>
        <p15:guide id="12" pos="11925" userDrawn="1">
          <p15:clr>
            <a:srgbClr val="A4A3A4"/>
          </p15:clr>
        </p15:guide>
        <p15:guide id="13" pos="16925" userDrawn="1">
          <p15:clr>
            <a:srgbClr val="A4A3A4"/>
          </p15:clr>
        </p15:guide>
        <p15:guide id="14" pos="17525" userDrawn="1">
          <p15:clr>
            <a:srgbClr val="A4A3A4"/>
          </p15:clr>
        </p15:guide>
        <p15:guide id="15" pos="22575" userDrawn="1">
          <p15:clr>
            <a:srgbClr val="A4A3A4"/>
          </p15:clr>
        </p15:guide>
        <p15:guide id="16" pos="23150" userDrawn="1">
          <p15:clr>
            <a:srgbClr val="A4A3A4"/>
          </p15:clr>
        </p15:guide>
        <p15:guide id="17" orient="horz" pos="8400" userDrawn="1">
          <p15:clr>
            <a:srgbClr val="A4A3A4"/>
          </p15:clr>
        </p15:guide>
        <p15:guide id="18" orient="horz" pos="8880" userDrawn="1">
          <p15:clr>
            <a:srgbClr val="A4A3A4"/>
          </p15:clr>
        </p15:guide>
        <p15:guide id="19" orient="horz" pos="168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cmAuthor id="2" name="Merino, David A." initials="MDA [2]"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varScale="1">
        <p:scale>
          <a:sx n="28" d="100"/>
          <a:sy n="28" d="100"/>
        </p:scale>
        <p:origin x="1812" y="132"/>
      </p:cViewPr>
      <p:guideLst>
        <p:guide orient="horz" pos="3320"/>
        <p:guide pos="11275"/>
        <p:guide pos="600"/>
        <p:guide orient="horz" pos="480"/>
        <p:guide orient="horz" pos="3820"/>
        <p:guide pos="28200"/>
        <p:guide orient="horz" pos="4800"/>
        <p:guide pos="5650"/>
        <p:guide pos="6225"/>
        <p:guide pos="11925"/>
        <p:guide pos="16925"/>
        <p:guide pos="17525"/>
        <p:guide pos="22575"/>
        <p:guide pos="23150"/>
        <p:guide orient="horz" pos="8400"/>
        <p:guide orient="horz" pos="8880"/>
        <p:guide orient="horz" pos="16872"/>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7733808" y="6604134"/>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8457718" y="7228271"/>
        <a:ext cx="3217114" cy="2773713"/>
      </dsp:txXfrm>
    </dsp:sp>
    <dsp:sp modelId="{335F05E3-888C-C449-9E66-2467CFFB31C6}">
      <dsp:nvSpPr>
        <dsp:cNvPr id="0" name=""/>
        <dsp:cNvSpPr/>
      </dsp:nvSpPr>
      <dsp:spPr>
        <a:xfrm>
          <a:off x="7854997" y="8379759"/>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3746202" y="4443844"/>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6922010" y="7934525"/>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1708133" y="4396026"/>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2432043" y="5020163"/>
        <a:ext cx="3217114" cy="2773713"/>
      </dsp:txXfrm>
    </dsp:sp>
    <dsp:sp modelId="{C6958E75-F2A8-7747-B95C-E9C7B5DBD1DC}">
      <dsp:nvSpPr>
        <dsp:cNvPr id="0" name=""/>
        <dsp:cNvSpPr/>
      </dsp:nvSpPr>
      <dsp:spPr>
        <a:xfrm>
          <a:off x="14897222" y="7882457"/>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5682458" y="6604134"/>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5803647" y="8379759"/>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7733808" y="2197482"/>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8457718" y="2821619"/>
        <a:ext cx="3217114" cy="2773713"/>
      </dsp:txXfrm>
    </dsp:sp>
    <dsp:sp modelId="{28FF7B30-43DC-1E49-A99A-50ADD87B74D5}">
      <dsp:nvSpPr>
        <dsp:cNvPr id="0" name=""/>
        <dsp:cNvSpPr/>
      </dsp:nvSpPr>
      <dsp:spPr>
        <a:xfrm>
          <a:off x="10896335" y="2284616"/>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1708133" y="0"/>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1845923" y="1766061"/>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352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0" y="1460502"/>
            <a:ext cx="394335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0" y="7302500"/>
            <a:ext cx="394335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0" y="25425402"/>
            <a:ext cx="10287000" cy="1460500"/>
          </a:xfrm>
          <a:prstGeom prst="rect">
            <a:avLst/>
          </a:prstGeom>
        </p:spPr>
        <p:txBody>
          <a:bodyPr vert="horz" lIns="91440" tIns="45720" rIns="91440" bIns="45720" rtlCol="0" anchor="ctr"/>
          <a:lstStyle>
            <a:lvl1pPr algn="l">
              <a:defRPr sz="4500">
                <a:solidFill>
                  <a:schemeClr val="tx1">
                    <a:tint val="75000"/>
                  </a:schemeClr>
                </a:solidFill>
              </a:defRPr>
            </a:lvl1pPr>
          </a:lstStyle>
          <a:p>
            <a:fld id="{C764DE79-268F-4C1A-8933-263129D2AF90}" type="datetimeFigureOut">
              <a:rPr lang="en-US" dirty="0"/>
              <a:t>4/9/2025</a:t>
            </a:fld>
            <a:endParaRPr lang="en-US" dirty="0"/>
          </a:p>
        </p:txBody>
      </p:sp>
      <p:sp>
        <p:nvSpPr>
          <p:cNvPr id="5" name="Footer Placeholder 4"/>
          <p:cNvSpPr>
            <a:spLocks noGrp="1"/>
          </p:cNvSpPr>
          <p:nvPr>
            <p:ph type="ftr" sz="quarter" idx="3"/>
          </p:nvPr>
        </p:nvSpPr>
        <p:spPr>
          <a:xfrm>
            <a:off x="15144750" y="25425402"/>
            <a:ext cx="15430500" cy="1460500"/>
          </a:xfrm>
          <a:prstGeom prst="rect">
            <a:avLst/>
          </a:prstGeom>
        </p:spPr>
        <p:txBody>
          <a:bodyPr vert="horz" lIns="91440" tIns="45720" rIns="91440" bIns="45720" rtlCol="0" anchor="ctr"/>
          <a:lstStyle>
            <a:lvl1pPr algn="ctr">
              <a:defRPr sz="4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289750" y="25425402"/>
            <a:ext cx="10287000" cy="1460500"/>
          </a:xfrm>
          <a:prstGeom prst="rect">
            <a:avLst/>
          </a:prstGeom>
        </p:spPr>
        <p:txBody>
          <a:bodyPr vert="horz" lIns="91440" tIns="45720" rIns="91440" bIns="45720" rtlCol="0" anchor="ctr"/>
          <a:lstStyle>
            <a:lvl1pPr algn="r">
              <a:defRPr sz="4500">
                <a:solidFill>
                  <a:schemeClr val="tx1">
                    <a:tint val="75000"/>
                  </a:schemeClr>
                </a:solidFill>
              </a:defRPr>
            </a:lvl1pPr>
          </a:lstStyle>
          <a:p>
            <a:fld id="{48F63A3B-78C7-47BE-AE5E-E10140E04643}" type="slidenum">
              <a:rPr lang="en-US" dirty="0"/>
              <a:t>‹#›</a:t>
            </a:fld>
            <a:endParaRPr lang="en-US" dirty="0"/>
          </a:p>
        </p:txBody>
      </p:sp>
      <p:grpSp>
        <p:nvGrpSpPr>
          <p:cNvPr id="7" name="Group 6"/>
          <p:cNvGrpSpPr/>
          <p:nvPr userDrawn="1"/>
        </p:nvGrpSpPr>
        <p:grpSpPr>
          <a:xfrm>
            <a:off x="3" y="0"/>
            <a:ext cx="45719998" cy="5326292"/>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grpSp>
      <p:grpSp>
        <p:nvGrpSpPr>
          <p:cNvPr id="11" name="Group 10"/>
          <p:cNvGrpSpPr/>
          <p:nvPr userDrawn="1"/>
        </p:nvGrpSpPr>
        <p:grpSpPr>
          <a:xfrm>
            <a:off x="1" y="26508236"/>
            <a:ext cx="45720000" cy="914400"/>
            <a:chOff x="1" y="32121836"/>
            <a:chExt cx="43891200" cy="796564"/>
          </a:xfrm>
        </p:grpSpPr>
        <p:sp>
          <p:nvSpPr>
            <p:cNvPr id="12"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13"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grpSp>
      <p:sp>
        <p:nvSpPr>
          <p:cNvPr id="14" name="Rectangle 13"/>
          <p:cNvSpPr/>
          <p:nvPr userDrawn="1"/>
        </p:nvSpPr>
        <p:spPr>
          <a:xfrm>
            <a:off x="-16046909" y="-1"/>
            <a:ext cx="13915124" cy="2742263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49" dirty="0"/>
          </a:p>
        </p:txBody>
      </p:sp>
      <p:sp>
        <p:nvSpPr>
          <p:cNvPr id="15" name="TextBox 14"/>
          <p:cNvSpPr txBox="1"/>
          <p:nvPr userDrawn="1"/>
        </p:nvSpPr>
        <p:spPr>
          <a:xfrm>
            <a:off x="-15467345" y="722236"/>
            <a:ext cx="12755994" cy="25096614"/>
          </a:xfrm>
          <a:prstGeom prst="rect">
            <a:avLst/>
          </a:prstGeom>
          <a:noFill/>
        </p:spPr>
        <p:txBody>
          <a:bodyPr wrap="square" rtlCol="0">
            <a:spAutoFit/>
          </a:bodyPr>
          <a:lstStyle/>
          <a:p>
            <a:pPr>
              <a:spcBef>
                <a:spcPts val="1667"/>
              </a:spcBef>
            </a:pPr>
            <a:r>
              <a:rPr lang="en-US" sz="6000" b="1" u="sng" dirty="0">
                <a:solidFill>
                  <a:schemeClr val="tx1"/>
                </a:solidFill>
                <a:latin typeface="Calibri" charset="0"/>
                <a:ea typeface="Calibri" charset="0"/>
                <a:cs typeface="Calibri" charset="0"/>
              </a:rPr>
              <a:t>Frequently</a:t>
            </a:r>
            <a:r>
              <a:rPr lang="en-US" sz="6000" b="1" u="sng" baseline="0" dirty="0">
                <a:solidFill>
                  <a:schemeClr val="tx1"/>
                </a:solidFill>
                <a:latin typeface="Calibri" charset="0"/>
                <a:ea typeface="Calibri" charset="0"/>
                <a:cs typeface="Calibri" charset="0"/>
              </a:rPr>
              <a:t> Asked Questions</a:t>
            </a:r>
          </a:p>
          <a:p>
            <a:pPr>
              <a:spcBef>
                <a:spcPts val="1667"/>
              </a:spcBef>
            </a:pPr>
            <a:endParaRPr lang="en-US" sz="4200" b="1" u="sng" baseline="0" dirty="0">
              <a:solidFill>
                <a:schemeClr val="tx1"/>
              </a:solidFill>
              <a:latin typeface="Calibri" charset="0"/>
              <a:ea typeface="Calibri" charset="0"/>
              <a:cs typeface="Calibri" charset="0"/>
            </a:endParaRPr>
          </a:p>
          <a:p>
            <a:pPr>
              <a:spcBef>
                <a:spcPts val="1667"/>
              </a:spcBef>
            </a:pPr>
            <a:r>
              <a:rPr lang="en-US" sz="4200" b="1" u="sng" dirty="0">
                <a:solidFill>
                  <a:schemeClr val="tx1"/>
                </a:solidFill>
                <a:latin typeface="Calibri" charset="0"/>
                <a:ea typeface="Calibri" charset="0"/>
                <a:cs typeface="Calibri" charset="0"/>
              </a:rPr>
              <a:t>How much text</a:t>
            </a:r>
            <a:r>
              <a:rPr lang="en-US" sz="4200" b="1" u="sng" baseline="0" dirty="0">
                <a:solidFill>
                  <a:schemeClr val="tx1"/>
                </a:solidFill>
                <a:latin typeface="Calibri" charset="0"/>
                <a:ea typeface="Calibri" charset="0"/>
                <a:cs typeface="Calibri" charset="0"/>
              </a:rPr>
              <a:t> should I use in my poster?</a:t>
            </a:r>
            <a:endParaRPr lang="en-US" sz="4200" b="1" u="sng" dirty="0">
              <a:solidFill>
                <a:schemeClr val="tx1"/>
              </a:solidFill>
              <a:latin typeface="Calibri" charset="0"/>
              <a:ea typeface="Calibri" charset="0"/>
              <a:cs typeface="Calibri" charset="0"/>
            </a:endParaRPr>
          </a:p>
          <a:p>
            <a:pPr>
              <a:spcBef>
                <a:spcPts val="1667"/>
              </a:spcBef>
            </a:pPr>
            <a:r>
              <a:rPr lang="en-US" sz="4200" dirty="0">
                <a:solidFill>
                  <a:schemeClr val="tx1"/>
                </a:solidFill>
                <a:latin typeface="Calibri" charset="0"/>
                <a:ea typeface="Calibri" charset="0"/>
                <a:cs typeface="Calibri" charset="0"/>
              </a:rPr>
              <a:t>The most common suggestion made by poster session organizers is to minimize</a:t>
            </a:r>
            <a:r>
              <a:rPr lang="en-US" sz="4200" baseline="0" dirty="0">
                <a:solidFill>
                  <a:schemeClr val="tx1"/>
                </a:solidFill>
                <a:latin typeface="Calibri" charset="0"/>
                <a:ea typeface="Calibri" charset="0"/>
                <a:cs typeface="Calibri" charset="0"/>
              </a:rPr>
              <a:t> text and add visuals. </a:t>
            </a:r>
            <a:r>
              <a:rPr lang="en-US" sz="4200" dirty="0">
                <a:solidFill>
                  <a:schemeClr val="tx1"/>
                </a:solidFill>
                <a:latin typeface="Calibri" charset="0"/>
                <a:ea typeface="Calibri" charset="0"/>
                <a:cs typeface="Calibri" charset="0"/>
              </a:rPr>
              <a:t>Some of the most visually successful posters have no</a:t>
            </a:r>
            <a:r>
              <a:rPr lang="en-US" sz="4200" baseline="0" dirty="0">
                <a:solidFill>
                  <a:schemeClr val="tx1"/>
                </a:solidFill>
                <a:latin typeface="Calibri" charset="0"/>
                <a:ea typeface="Calibri" charset="0"/>
                <a:cs typeface="Calibri" charset="0"/>
              </a:rPr>
              <a:t> more than </a:t>
            </a:r>
            <a:r>
              <a:rPr lang="en-US" sz="4200" dirty="0">
                <a:solidFill>
                  <a:schemeClr val="tx1"/>
                </a:solidFill>
                <a:latin typeface="Calibri" charset="0"/>
                <a:ea typeface="Calibri" charset="0"/>
                <a:cs typeface="Calibri" charset="0"/>
              </a:rPr>
              <a:t>a  paragraph for each poster section.</a:t>
            </a:r>
          </a:p>
          <a:p>
            <a:pPr>
              <a:spcBef>
                <a:spcPts val="1667"/>
              </a:spcBef>
            </a:pPr>
            <a:br>
              <a:rPr lang="en-US" sz="4200" b="1" u="sng" dirty="0">
                <a:solidFill>
                  <a:schemeClr val="tx1"/>
                </a:solidFill>
                <a:latin typeface="Calibri" charset="0"/>
                <a:ea typeface="Calibri" charset="0"/>
                <a:cs typeface="Calibri" charset="0"/>
              </a:rPr>
            </a:br>
            <a:r>
              <a:rPr lang="en-US" sz="4200" b="1" u="sng" dirty="0">
                <a:solidFill>
                  <a:schemeClr val="tx1"/>
                </a:solidFill>
                <a:latin typeface="Calibri" charset="0"/>
                <a:ea typeface="Calibri" charset="0"/>
                <a:cs typeface="Calibri" charset="0"/>
              </a:rPr>
              <a:t>What size should my font be?</a:t>
            </a:r>
          </a:p>
          <a:p>
            <a:pPr>
              <a:spcBef>
                <a:spcPts val="1112"/>
              </a:spcBef>
            </a:pPr>
            <a:r>
              <a:rPr lang="en-US" sz="4200" b="1" dirty="0">
                <a:solidFill>
                  <a:schemeClr val="tx1"/>
                </a:solidFill>
                <a:latin typeface="Calibri" charset="0"/>
                <a:ea typeface="Calibri" charset="0"/>
                <a:cs typeface="Calibri" charset="0"/>
              </a:rPr>
              <a:t>Main Title </a:t>
            </a:r>
            <a:r>
              <a:rPr lang="en-US" sz="4200" dirty="0">
                <a:solidFill>
                  <a:schemeClr val="tx1"/>
                </a:solidFill>
                <a:latin typeface="Calibri" charset="0"/>
                <a:ea typeface="Calibri" charset="0"/>
                <a:cs typeface="Calibri" charset="0"/>
              </a:rPr>
              <a:t>60-90 point in template</a:t>
            </a:r>
          </a:p>
          <a:p>
            <a:pPr>
              <a:spcBef>
                <a:spcPts val="1112"/>
              </a:spcBef>
            </a:pPr>
            <a:r>
              <a:rPr lang="en-US" sz="4200" b="1" dirty="0">
                <a:solidFill>
                  <a:schemeClr val="tx1"/>
                </a:solidFill>
                <a:latin typeface="Calibri" charset="0"/>
                <a:ea typeface="Calibri" charset="0"/>
                <a:cs typeface="Calibri" charset="0"/>
              </a:rPr>
              <a:t>Author </a:t>
            </a:r>
            <a:r>
              <a:rPr lang="en-US" sz="4200" dirty="0">
                <a:solidFill>
                  <a:schemeClr val="tx1"/>
                </a:solidFill>
                <a:latin typeface="Calibri" charset="0"/>
                <a:ea typeface="Calibri" charset="0"/>
                <a:cs typeface="Calibri" charset="0"/>
              </a:rPr>
              <a:t>50-60 point in template</a:t>
            </a:r>
          </a:p>
          <a:p>
            <a:pPr>
              <a:spcBef>
                <a:spcPts val="1112"/>
              </a:spcBef>
            </a:pPr>
            <a:r>
              <a:rPr lang="en-US" sz="4200" b="1" dirty="0">
                <a:solidFill>
                  <a:schemeClr val="tx1"/>
                </a:solidFill>
                <a:latin typeface="Calibri" charset="0"/>
                <a:ea typeface="Calibri" charset="0"/>
                <a:cs typeface="Calibri" charset="0"/>
              </a:rPr>
              <a:t>Headers</a:t>
            </a:r>
            <a:r>
              <a:rPr lang="en-US" sz="4200" dirty="0">
                <a:solidFill>
                  <a:schemeClr val="tx1"/>
                </a:solidFill>
                <a:latin typeface="Calibri" charset="0"/>
                <a:ea typeface="Calibri" charset="0"/>
                <a:cs typeface="Calibri" charset="0"/>
              </a:rPr>
              <a:t> 48-60 point in template</a:t>
            </a:r>
          </a:p>
          <a:p>
            <a:pPr>
              <a:spcBef>
                <a:spcPts val="1112"/>
              </a:spcBef>
            </a:pPr>
            <a:r>
              <a:rPr lang="en-US" sz="4200" b="1" dirty="0">
                <a:solidFill>
                  <a:schemeClr val="tx1"/>
                </a:solidFill>
                <a:latin typeface="Calibri" charset="0"/>
                <a:ea typeface="Calibri" charset="0"/>
                <a:cs typeface="Calibri" charset="0"/>
              </a:rPr>
              <a:t>Paragraph Text</a:t>
            </a:r>
            <a:r>
              <a:rPr lang="en-US" sz="4200" dirty="0">
                <a:solidFill>
                  <a:schemeClr val="tx1"/>
                </a:solidFill>
                <a:latin typeface="Calibri" charset="0"/>
                <a:ea typeface="Calibri" charset="0"/>
                <a:cs typeface="Calibri" charset="0"/>
              </a:rPr>
              <a:t> 30-40 point in template</a:t>
            </a:r>
          </a:p>
          <a:p>
            <a:pPr>
              <a:spcBef>
                <a:spcPts val="1667"/>
              </a:spcBef>
            </a:pPr>
            <a:br>
              <a:rPr lang="en-US" sz="4200" b="1" u="sng" dirty="0">
                <a:solidFill>
                  <a:schemeClr val="tx1"/>
                </a:solidFill>
                <a:latin typeface="Calibri" charset="0"/>
                <a:ea typeface="Calibri" charset="0"/>
                <a:cs typeface="Calibri" charset="0"/>
              </a:rPr>
            </a:br>
            <a:r>
              <a:rPr lang="en-US" sz="4200" b="1" u="sng" dirty="0">
                <a:solidFill>
                  <a:schemeClr val="tx1"/>
                </a:solidFill>
                <a:latin typeface="Calibri" charset="0"/>
                <a:ea typeface="Calibri" charset="0"/>
                <a:cs typeface="Calibri" charset="0"/>
              </a:rPr>
              <a:t>How do I insert</a:t>
            </a:r>
            <a:r>
              <a:rPr lang="en-US" sz="4200" b="1" u="sng" baseline="0" dirty="0">
                <a:solidFill>
                  <a:schemeClr val="tx1"/>
                </a:solidFill>
                <a:latin typeface="Calibri" charset="0"/>
                <a:ea typeface="Calibri" charset="0"/>
                <a:cs typeface="Calibri" charset="0"/>
              </a:rPr>
              <a:t> text?</a:t>
            </a:r>
            <a:endParaRPr lang="en-US" sz="4200" b="1" dirty="0">
              <a:solidFill>
                <a:schemeClr val="tx1"/>
              </a:solidFill>
              <a:latin typeface="Calibri" charset="0"/>
              <a:ea typeface="Calibri" charset="0"/>
              <a:cs typeface="Calibri" charset="0"/>
            </a:endParaRPr>
          </a:p>
          <a:p>
            <a:pPr>
              <a:spcBef>
                <a:spcPts val="1667"/>
              </a:spcBef>
            </a:pPr>
            <a:r>
              <a:rPr lang="en-US" sz="4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200" b="1" dirty="0">
                <a:solidFill>
                  <a:schemeClr val="tx1"/>
                </a:solidFill>
                <a:latin typeface="Calibri" charset="0"/>
                <a:ea typeface="Calibri" charset="0"/>
                <a:cs typeface="Calibri" charset="0"/>
              </a:rPr>
              <a:t> </a:t>
            </a:r>
            <a:r>
              <a:rPr lang="en-US" sz="4200" dirty="0">
                <a:solidFill>
                  <a:schemeClr val="tx1"/>
                </a:solidFill>
                <a:latin typeface="Calibri" charset="0"/>
                <a:ea typeface="Calibri" charset="0"/>
                <a:cs typeface="Calibri" charset="0"/>
              </a:rPr>
              <a:t>paste content.</a:t>
            </a:r>
          </a:p>
          <a:p>
            <a:pPr>
              <a:spcBef>
                <a:spcPts val="1667"/>
              </a:spcBef>
            </a:pPr>
            <a:endParaRPr lang="en-US" sz="4200" dirty="0">
              <a:solidFill>
                <a:schemeClr val="tx1"/>
              </a:solidFill>
              <a:latin typeface="Calibri" charset="0"/>
              <a:ea typeface="Calibri" charset="0"/>
              <a:cs typeface="Calibri" charset="0"/>
            </a:endParaRPr>
          </a:p>
          <a:p>
            <a:pPr>
              <a:spcBef>
                <a:spcPts val="1667"/>
              </a:spcBef>
            </a:pPr>
            <a:r>
              <a:rPr lang="en-US" sz="4200" b="1" u="sng" dirty="0">
                <a:solidFill>
                  <a:schemeClr val="tx1"/>
                </a:solidFill>
                <a:latin typeface="Calibri" charset="0"/>
                <a:ea typeface="Calibri" charset="0"/>
                <a:cs typeface="Calibri" charset="0"/>
              </a:rPr>
              <a:t>How</a:t>
            </a:r>
            <a:r>
              <a:rPr lang="en-US" sz="4200" b="1" u="sng" baseline="0" dirty="0">
                <a:solidFill>
                  <a:schemeClr val="tx1"/>
                </a:solidFill>
                <a:latin typeface="Calibri" charset="0"/>
                <a:ea typeface="Calibri" charset="0"/>
                <a:cs typeface="Calibri" charset="0"/>
              </a:rPr>
              <a:t> do I insert i</a:t>
            </a:r>
            <a:r>
              <a:rPr lang="en-US" sz="4200" b="1" u="sng" dirty="0">
                <a:solidFill>
                  <a:schemeClr val="tx1"/>
                </a:solidFill>
                <a:latin typeface="Calibri" charset="0"/>
                <a:ea typeface="Calibri" charset="0"/>
                <a:cs typeface="Calibri" charset="0"/>
              </a:rPr>
              <a:t>mages/Charts/Graphics?</a:t>
            </a:r>
          </a:p>
          <a:p>
            <a:pPr>
              <a:lnSpc>
                <a:spcPct val="100000"/>
              </a:lnSpc>
              <a:spcBef>
                <a:spcPts val="1667"/>
              </a:spcBef>
            </a:pPr>
            <a:r>
              <a:rPr lang="en-US" sz="4200" dirty="0">
                <a:solidFill>
                  <a:schemeClr val="tx1"/>
                </a:solidFill>
                <a:latin typeface="Calibri" charset="0"/>
                <a:ea typeface="Calibri" charset="0"/>
                <a:cs typeface="Calibri" charset="0"/>
              </a:rPr>
              <a:t>Click on insert,</a:t>
            </a:r>
            <a:r>
              <a:rPr lang="en-US" sz="4200" baseline="0" dirty="0">
                <a:solidFill>
                  <a:schemeClr val="tx1"/>
                </a:solidFill>
                <a:latin typeface="Calibri" charset="0"/>
                <a:ea typeface="Calibri" charset="0"/>
                <a:cs typeface="Calibri" charset="0"/>
              </a:rPr>
              <a:t> and then choose image or chart</a:t>
            </a:r>
            <a:r>
              <a:rPr lang="en-US" sz="4200" dirty="0">
                <a:solidFill>
                  <a:schemeClr val="tx1"/>
                </a:solidFill>
                <a:latin typeface="Calibri" charset="0"/>
                <a:ea typeface="Calibri" charset="0"/>
                <a:cs typeface="Calibri" charset="0"/>
              </a:rPr>
              <a:t>. Once the pop up box is on your screen select the file that you would like to place. Choose the highest</a:t>
            </a:r>
            <a:r>
              <a:rPr lang="en-US" sz="4200" baseline="0" dirty="0">
                <a:solidFill>
                  <a:schemeClr val="tx1"/>
                </a:solidFill>
                <a:latin typeface="Calibri" charset="0"/>
                <a:ea typeface="Calibri" charset="0"/>
                <a:cs typeface="Calibri" charset="0"/>
              </a:rPr>
              <a:t> resolution images. </a:t>
            </a:r>
          </a:p>
          <a:p>
            <a:pPr>
              <a:lnSpc>
                <a:spcPct val="100000"/>
              </a:lnSpc>
              <a:spcBef>
                <a:spcPts val="1667"/>
              </a:spcBef>
            </a:pPr>
            <a:r>
              <a:rPr lang="en-US" sz="4200" baseline="0" dirty="0">
                <a:solidFill>
                  <a:schemeClr val="tx1"/>
                </a:solidFill>
                <a:latin typeface="Calibri" charset="0"/>
                <a:ea typeface="Calibri" charset="0"/>
                <a:cs typeface="Calibri" charset="0"/>
              </a:rPr>
              <a:t>OAI has a </a:t>
            </a:r>
            <a:r>
              <a:rPr lang="en-US" sz="4200" baseline="0" dirty="0" err="1">
                <a:solidFill>
                  <a:schemeClr val="tx1"/>
                </a:solidFill>
                <a:latin typeface="Calibri" charset="0"/>
                <a:ea typeface="Calibri" charset="0"/>
                <a:cs typeface="Calibri" charset="0"/>
              </a:rPr>
              <a:t>Powerpoint</a:t>
            </a:r>
            <a:r>
              <a:rPr lang="en-US" sz="4200" baseline="0" dirty="0">
                <a:solidFill>
                  <a:schemeClr val="tx1"/>
                </a:solidFill>
                <a:latin typeface="Calibri" charset="0"/>
                <a:ea typeface="Calibri" charset="0"/>
                <a:cs typeface="Calibri" charset="0"/>
              </a:rPr>
              <a:t> template containing</a:t>
            </a:r>
            <a:r>
              <a:rPr lang="en-US" sz="4200" baseline="0" dirty="0">
                <a:solidFill>
                  <a:schemeClr val="tx1"/>
                </a:solidFill>
                <a:latin typeface="Calibri" charset="0"/>
                <a:ea typeface="Calibri" charset="0"/>
                <a:cs typeface="Calibri" charset="0"/>
                <a:hlinkClick r:id="rId3"/>
              </a:rPr>
              <a:t> customizable graphics </a:t>
            </a:r>
            <a:r>
              <a:rPr lang="en-US" sz="4200" baseline="0" dirty="0">
                <a:solidFill>
                  <a:schemeClr val="tx1"/>
                </a:solidFill>
                <a:latin typeface="Calibri" charset="0"/>
                <a:ea typeface="Calibri" charset="0"/>
                <a:cs typeface="Calibri" charset="0"/>
              </a:rPr>
              <a:t>and tables that faculty can use on posters. </a:t>
            </a:r>
            <a:endParaRPr lang="en-US" sz="4200" dirty="0">
              <a:solidFill>
                <a:schemeClr val="tx1"/>
              </a:solidFill>
              <a:latin typeface="Calibri" charset="0"/>
              <a:ea typeface="Calibri" charset="0"/>
              <a:cs typeface="Calibri" charset="0"/>
            </a:endParaRPr>
          </a:p>
          <a:p>
            <a:pPr>
              <a:lnSpc>
                <a:spcPct val="100000"/>
              </a:lnSpc>
              <a:spcBef>
                <a:spcPts val="1667"/>
              </a:spcBef>
            </a:pPr>
            <a:endParaRPr lang="en-US" sz="4200" b="1" u="sng" dirty="0">
              <a:solidFill>
                <a:schemeClr val="tx1"/>
              </a:solidFill>
              <a:latin typeface="Calibri" charset="0"/>
              <a:ea typeface="Calibri" charset="0"/>
              <a:cs typeface="Calibri" charset="0"/>
            </a:endParaRPr>
          </a:p>
          <a:p>
            <a:pPr>
              <a:lnSpc>
                <a:spcPct val="100000"/>
              </a:lnSpc>
              <a:spcBef>
                <a:spcPts val="1667"/>
              </a:spcBef>
            </a:pPr>
            <a:r>
              <a:rPr lang="en-US" sz="4200" b="1" u="sng" dirty="0">
                <a:solidFill>
                  <a:schemeClr val="tx1"/>
                </a:solidFill>
                <a:latin typeface="Calibri" charset="0"/>
                <a:ea typeface="Calibri" charset="0"/>
                <a:cs typeface="Calibri" charset="0"/>
              </a:rPr>
              <a:t>How can I change the colors on my poster?</a:t>
            </a:r>
          </a:p>
          <a:p>
            <a:pPr>
              <a:lnSpc>
                <a:spcPct val="100000"/>
              </a:lnSpc>
              <a:spcBef>
                <a:spcPts val="1667"/>
              </a:spcBef>
            </a:pPr>
            <a:r>
              <a:rPr lang="en-US" sz="42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2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200" b="0" i="0" kern="1200" dirty="0">
              <a:solidFill>
                <a:schemeClr val="tx1"/>
              </a:solidFill>
              <a:effectLst/>
              <a:latin typeface="Calibri" charset="0"/>
              <a:ea typeface="Calibri" charset="0"/>
              <a:cs typeface="Calibri" charset="0"/>
            </a:endParaRPr>
          </a:p>
        </p:txBody>
      </p:sp>
      <p:sp>
        <p:nvSpPr>
          <p:cNvPr id="16" name="Rectangle 15"/>
          <p:cNvSpPr/>
          <p:nvPr userDrawn="1"/>
        </p:nvSpPr>
        <p:spPr>
          <a:xfrm>
            <a:off x="47851787" y="-2"/>
            <a:ext cx="13915124" cy="2742263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49" dirty="0"/>
          </a:p>
        </p:txBody>
      </p:sp>
      <p:sp>
        <p:nvSpPr>
          <p:cNvPr id="17" name="TextBox 16"/>
          <p:cNvSpPr txBox="1"/>
          <p:nvPr userDrawn="1"/>
        </p:nvSpPr>
        <p:spPr>
          <a:xfrm>
            <a:off x="49257859" y="722236"/>
            <a:ext cx="11656785" cy="14508074"/>
          </a:xfrm>
          <a:prstGeom prst="rect">
            <a:avLst/>
          </a:prstGeom>
          <a:noFill/>
        </p:spPr>
        <p:txBody>
          <a:bodyPr wrap="square" rtlCol="0">
            <a:spAutoFit/>
          </a:bodyPr>
          <a:lstStyle/>
          <a:p>
            <a:r>
              <a:rPr lang="en-US" sz="3667" b="1" dirty="0">
                <a:solidFill>
                  <a:schemeClr val="tx2">
                    <a:lumMod val="60000"/>
                    <a:lumOff val="40000"/>
                  </a:schemeClr>
                </a:solidFill>
                <a:latin typeface="+mn-lt"/>
                <a:cs typeface="Arial"/>
              </a:rPr>
              <a:t>Extra Headers</a:t>
            </a:r>
          </a:p>
          <a:p>
            <a:endParaRPr lang="en-US" sz="3667" dirty="0">
              <a:latin typeface="+mn-lt"/>
              <a:cs typeface="Arial"/>
            </a:endParaRPr>
          </a:p>
          <a:p>
            <a:r>
              <a:rPr lang="en-US" sz="3667" dirty="0">
                <a:latin typeface="+mn-lt"/>
                <a:cs typeface="Arial"/>
              </a:rPr>
              <a:t>The headers in this column are provided for your convenience. </a:t>
            </a:r>
          </a:p>
          <a:p>
            <a:endParaRPr lang="en-US" sz="3667" b="1" dirty="0">
              <a:latin typeface="+mn-lt"/>
              <a:cs typeface="Arial"/>
            </a:endParaRPr>
          </a:p>
          <a:p>
            <a:r>
              <a:rPr lang="en-US" sz="3667" b="1" dirty="0">
                <a:solidFill>
                  <a:schemeClr val="tx2">
                    <a:lumMod val="60000"/>
                    <a:lumOff val="40000"/>
                  </a:schemeClr>
                </a:solidFill>
                <a:latin typeface="+mn-lt"/>
                <a:cs typeface="Arial"/>
              </a:rPr>
              <a:t>Header Title </a:t>
            </a:r>
          </a:p>
          <a:p>
            <a:endParaRPr lang="en-US" sz="3667" dirty="0">
              <a:latin typeface="+mn-lt"/>
              <a:cs typeface="Arial"/>
            </a:endParaRPr>
          </a:p>
          <a:p>
            <a:r>
              <a:rPr lang="en-US" sz="3667" dirty="0">
                <a:latin typeface="+mn-lt"/>
                <a:cs typeface="Arial"/>
              </a:rPr>
              <a:t>To change the title of the header double click the text until the title is highlighted. Once the title is highlighted type in the preferred title.</a:t>
            </a:r>
          </a:p>
          <a:p>
            <a:endParaRPr lang="en-US" sz="3667" b="1" dirty="0">
              <a:latin typeface="+mn-lt"/>
              <a:cs typeface="Arial"/>
            </a:endParaRPr>
          </a:p>
          <a:p>
            <a:r>
              <a:rPr lang="en-US" sz="3667" b="1" dirty="0">
                <a:solidFill>
                  <a:schemeClr val="tx2">
                    <a:lumMod val="60000"/>
                    <a:lumOff val="40000"/>
                  </a:schemeClr>
                </a:solidFill>
                <a:latin typeface="+mn-lt"/>
                <a:cs typeface="Arial"/>
              </a:rPr>
              <a:t>Place Headers</a:t>
            </a:r>
          </a:p>
          <a:p>
            <a:endParaRPr lang="en-US" sz="3667" b="1" dirty="0">
              <a:solidFill>
                <a:schemeClr val="tx2">
                  <a:lumMod val="60000"/>
                  <a:lumOff val="40000"/>
                </a:schemeClr>
              </a:solidFill>
              <a:latin typeface="+mn-lt"/>
              <a:cs typeface="Arial"/>
            </a:endParaRPr>
          </a:p>
          <a:p>
            <a:r>
              <a:rPr lang="en-US" sz="3667" dirty="0">
                <a:latin typeface="+mn-lt"/>
                <a:cs typeface="Arial"/>
              </a:rPr>
              <a:t>Once the header is titled properly drag and drop the header to where you would like it placed on your poster.</a:t>
            </a:r>
          </a:p>
          <a:p>
            <a:endParaRPr lang="en-US" sz="3667" dirty="0">
              <a:latin typeface="+mn-lt"/>
              <a:cs typeface="Arial"/>
            </a:endParaRPr>
          </a:p>
          <a:p>
            <a:pPr>
              <a:spcBef>
                <a:spcPts val="1667"/>
              </a:spcBef>
            </a:pPr>
            <a:r>
              <a:rPr lang="en-US" sz="3667" b="1" u="sng" dirty="0">
                <a:solidFill>
                  <a:schemeClr val="tx1"/>
                </a:solidFill>
                <a:latin typeface="+mn-lt"/>
                <a:ea typeface="Calibri" charset="0"/>
                <a:cs typeface="Calibri" charset="0"/>
              </a:rPr>
              <a:t>When You are Ready for Printing</a:t>
            </a:r>
          </a:p>
          <a:p>
            <a:pPr>
              <a:spcBef>
                <a:spcPts val="1667"/>
              </a:spcBef>
            </a:pPr>
            <a:r>
              <a:rPr lang="en-US" sz="3667" b="1" dirty="0">
                <a:solidFill>
                  <a:schemeClr val="tx1"/>
                </a:solidFill>
                <a:latin typeface="+mn-lt"/>
                <a:ea typeface="Calibri" charset="0"/>
                <a:cs typeface="Calibri" charset="0"/>
              </a:rPr>
              <a:t>Please fill out the </a:t>
            </a:r>
            <a:r>
              <a:rPr lang="en-US" sz="3667" b="0" i="0" kern="1200" dirty="0">
                <a:solidFill>
                  <a:schemeClr val="lt1"/>
                </a:solidFill>
                <a:effectLst/>
                <a:latin typeface="+mn-lt"/>
                <a:ea typeface="+mn-ea"/>
                <a:cs typeface="+mn-cs"/>
              </a:rPr>
              <a:t> </a:t>
            </a:r>
            <a:r>
              <a:rPr lang="en-US" sz="3667" b="0" i="0" u="none" strike="noStrike" kern="1200" dirty="0">
                <a:solidFill>
                  <a:schemeClr val="lt1"/>
                </a:solidFill>
                <a:effectLst/>
                <a:latin typeface="+mn-lt"/>
                <a:ea typeface="+mn-ea"/>
                <a:cs typeface="+mn-cs"/>
                <a:hlinkClick r:id="rId4"/>
              </a:rPr>
              <a:t>OAI Multimedia Services Request Form</a:t>
            </a:r>
            <a:endParaRPr lang="en-US" sz="3667" b="0" i="0" u="none" strike="noStrike" kern="1200" dirty="0">
              <a:solidFill>
                <a:schemeClr val="lt1"/>
              </a:solidFill>
              <a:effectLst/>
              <a:latin typeface="+mn-lt"/>
              <a:ea typeface="+mn-ea"/>
              <a:cs typeface="+mn-cs"/>
            </a:endParaRPr>
          </a:p>
          <a:p>
            <a:pPr>
              <a:spcBef>
                <a:spcPts val="1667"/>
              </a:spcBef>
            </a:pPr>
            <a:r>
              <a:rPr lang="en-US" sz="3667" b="1" dirty="0">
                <a:solidFill>
                  <a:schemeClr val="tx1"/>
                </a:solidFill>
                <a:latin typeface="+mn-lt"/>
                <a:ea typeface="Calibri" charset="0"/>
                <a:cs typeface="Calibri" charset="0"/>
              </a:rPr>
              <a:t>Turn around time</a:t>
            </a:r>
            <a:r>
              <a:rPr lang="en-US" sz="3667" dirty="0">
                <a:solidFill>
                  <a:schemeClr val="tx1"/>
                </a:solidFill>
                <a:latin typeface="+mn-lt"/>
                <a:ea typeface="Calibri" charset="0"/>
                <a:cs typeface="Calibri" charset="0"/>
              </a:rPr>
              <a:t> is approximately one week </a:t>
            </a:r>
            <a:br>
              <a:rPr lang="en-US" sz="3667" dirty="0">
                <a:solidFill>
                  <a:schemeClr val="tx1"/>
                </a:solidFill>
                <a:latin typeface="+mn-lt"/>
                <a:ea typeface="Calibri" charset="0"/>
                <a:cs typeface="Calibri" charset="0"/>
              </a:rPr>
            </a:br>
            <a:r>
              <a:rPr lang="en-US" sz="3667" dirty="0">
                <a:solidFill>
                  <a:schemeClr val="tx1"/>
                </a:solidFill>
                <a:latin typeface="+mn-lt"/>
                <a:ea typeface="Calibri" charset="0"/>
                <a:cs typeface="Calibri" charset="0"/>
              </a:rPr>
              <a:t>from poster submission.</a:t>
            </a:r>
          </a:p>
          <a:p>
            <a:pPr>
              <a:spcBef>
                <a:spcPts val="1667"/>
              </a:spcBef>
            </a:pPr>
            <a:r>
              <a:rPr lang="en-US" sz="3667" b="1" dirty="0">
                <a:solidFill>
                  <a:schemeClr val="tx1"/>
                </a:solidFill>
                <a:latin typeface="+mn-lt"/>
                <a:ea typeface="Calibri" charset="0"/>
                <a:cs typeface="Calibri" charset="0"/>
              </a:rPr>
              <a:t>For assistance</a:t>
            </a:r>
            <a:r>
              <a:rPr lang="en-US" sz="3667" dirty="0">
                <a:solidFill>
                  <a:schemeClr val="tx1"/>
                </a:solidFill>
                <a:latin typeface="+mn-lt"/>
                <a:ea typeface="Calibri" charset="0"/>
                <a:cs typeface="Calibri" charset="0"/>
              </a:rPr>
              <a:t> please call OAI at 410-704-2005 </a:t>
            </a:r>
            <a:br>
              <a:rPr lang="en-US" sz="3667" dirty="0">
                <a:solidFill>
                  <a:schemeClr val="tx1"/>
                </a:solidFill>
                <a:latin typeface="+mn-lt"/>
                <a:ea typeface="Calibri" charset="0"/>
                <a:cs typeface="Calibri" charset="0"/>
              </a:rPr>
            </a:br>
            <a:r>
              <a:rPr lang="en-US" sz="3667" dirty="0">
                <a:solidFill>
                  <a:schemeClr val="tx1"/>
                </a:solidFill>
                <a:latin typeface="+mn-lt"/>
                <a:ea typeface="Calibri" charset="0"/>
                <a:cs typeface="Calibri" charset="0"/>
              </a:rPr>
              <a:t>or email </a:t>
            </a:r>
            <a:r>
              <a:rPr lang="en-US" sz="3667" u="sng" dirty="0">
                <a:solidFill>
                  <a:schemeClr val="tx1"/>
                </a:solidFill>
                <a:latin typeface="+mn-lt"/>
                <a:ea typeface="Calibri" charset="0"/>
                <a:cs typeface="Calibri" charset="0"/>
                <a:hlinkClick r:id="rId5"/>
              </a:rPr>
              <a:t>OAIProjects@towson.edu</a:t>
            </a:r>
            <a:endParaRPr lang="en-US" sz="3667" dirty="0">
              <a:solidFill>
                <a:schemeClr val="tx1"/>
              </a:solidFill>
              <a:latin typeface="+mn-lt"/>
              <a:ea typeface="Calibri" charset="0"/>
              <a:cs typeface="Calibri" charset="0"/>
            </a:endParaRPr>
          </a:p>
          <a:p>
            <a:r>
              <a:rPr lang="en-US" sz="3667" dirty="0">
                <a:latin typeface="+mn-lt"/>
                <a:cs typeface="Arial"/>
              </a:rPr>
              <a:t> </a:t>
            </a:r>
          </a:p>
          <a:p>
            <a:endParaRPr lang="en-US" sz="3667" b="1" dirty="0">
              <a:latin typeface="+mn-lt"/>
              <a:cs typeface="Arial"/>
            </a:endParaRPr>
          </a:p>
        </p:txBody>
      </p:sp>
    </p:spTree>
    <p:extLst>
      <p:ext uri="{BB962C8B-B14F-4D97-AF65-F5344CB8AC3E}">
        <p14:creationId xmlns:p14="http://schemas.microsoft.com/office/powerpoint/2010/main" val="1903262288"/>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51866" y="1068785"/>
            <a:ext cx="30019313" cy="1477328"/>
          </a:xfrm>
          <a:prstGeom prst="rect">
            <a:avLst/>
          </a:prstGeom>
          <a:noFill/>
        </p:spPr>
        <p:txBody>
          <a:bodyPr wrap="square" rtlCol="0">
            <a:spAutoFit/>
          </a:bodyPr>
          <a:lstStyle/>
          <a:p>
            <a:r>
              <a:rPr lang="en-US" sz="9000" b="1" dirty="0">
                <a:solidFill>
                  <a:srgbClr val="FFFFFF"/>
                </a:solidFill>
                <a:latin typeface="Arial"/>
                <a:cs typeface="Arial"/>
              </a:rPr>
              <a:t>Enter Title Here: Enter Title Here</a:t>
            </a:r>
          </a:p>
        </p:txBody>
      </p:sp>
      <p:sp>
        <p:nvSpPr>
          <p:cNvPr id="12" name="TextBox 11"/>
          <p:cNvSpPr txBox="1"/>
          <p:nvPr/>
        </p:nvSpPr>
        <p:spPr>
          <a:xfrm>
            <a:off x="951866" y="4158371"/>
            <a:ext cx="43815634" cy="784830"/>
          </a:xfrm>
          <a:prstGeom prst="rect">
            <a:avLst/>
          </a:prstGeom>
          <a:noFill/>
        </p:spPr>
        <p:txBody>
          <a:bodyPr wrap="square" rtlCol="0">
            <a:spAutoFit/>
          </a:bodyPr>
          <a:lstStyle/>
          <a:p>
            <a:pPr algn="ctr"/>
            <a:r>
              <a:rPr lang="en-US" sz="4500" dirty="0">
                <a:solidFill>
                  <a:schemeClr val="tx2">
                    <a:lumMod val="75000"/>
                  </a:schemeClr>
                </a:solidFill>
                <a:latin typeface="Arial"/>
                <a:cs typeface="Arial"/>
              </a:rPr>
              <a:t>Author Name 1 </a:t>
            </a:r>
            <a:r>
              <a:rPr lang="en-US" sz="4500" dirty="0">
                <a:solidFill>
                  <a:schemeClr val="tx2">
                    <a:lumMod val="75000"/>
                  </a:schemeClr>
                </a:solidFill>
                <a:latin typeface="Arial"/>
                <a:ea typeface="Wingdings"/>
                <a:cs typeface="Arial"/>
                <a:sym typeface="Wingdings"/>
              </a:rPr>
              <a:t></a:t>
            </a:r>
            <a:r>
              <a:rPr lang="en-US" sz="4500" dirty="0">
                <a:solidFill>
                  <a:schemeClr val="tx2">
                    <a:lumMod val="75000"/>
                  </a:schemeClr>
                </a:solidFill>
                <a:latin typeface="Arial"/>
                <a:cs typeface="Arial"/>
              </a:rPr>
              <a:t> Author Name 2 </a:t>
            </a:r>
            <a:r>
              <a:rPr lang="en-US" sz="4500" dirty="0">
                <a:solidFill>
                  <a:schemeClr val="tx2">
                    <a:lumMod val="75000"/>
                  </a:schemeClr>
                </a:solidFill>
                <a:latin typeface="Arial"/>
                <a:ea typeface="Wingdings"/>
                <a:cs typeface="Arial"/>
                <a:sym typeface="Wingdings"/>
              </a:rPr>
              <a:t></a:t>
            </a:r>
            <a:r>
              <a:rPr lang="en-US" sz="4500" dirty="0">
                <a:solidFill>
                  <a:schemeClr val="tx2">
                    <a:lumMod val="75000"/>
                  </a:schemeClr>
                </a:solidFill>
                <a:latin typeface="Arial"/>
                <a:cs typeface="Arial"/>
              </a:rPr>
              <a:t> Towson University</a:t>
            </a:r>
          </a:p>
        </p:txBody>
      </p:sp>
      <p:sp>
        <p:nvSpPr>
          <p:cNvPr id="19" name="TextBox 18"/>
          <p:cNvSpPr txBox="1"/>
          <p:nvPr/>
        </p:nvSpPr>
        <p:spPr>
          <a:xfrm>
            <a:off x="951866" y="7684586"/>
            <a:ext cx="16947198" cy="5539978"/>
          </a:xfrm>
          <a:prstGeom prst="rect">
            <a:avLst/>
          </a:prstGeom>
          <a:noFill/>
        </p:spPr>
        <p:txBody>
          <a:bodyPr wrap="square" lIns="381000" tIns="152400" rIns="381000" bIns="152400" rtlCol="0">
            <a:noAutofit/>
          </a:bodyPr>
          <a:lstStyle/>
          <a:p>
            <a:r>
              <a:rPr lang="en-US" sz="3400" dirty="0"/>
              <a:t>Lorem ipsum dolor sit </a:t>
            </a:r>
            <a:r>
              <a:rPr lang="en-US" sz="3400" dirty="0" err="1"/>
              <a:t>amet</a:t>
            </a:r>
            <a:r>
              <a:rPr lang="en-US" sz="3400" dirty="0"/>
              <a:t>, </a:t>
            </a:r>
            <a:r>
              <a:rPr lang="en-US" sz="3400" dirty="0" err="1"/>
              <a:t>aenean</a:t>
            </a:r>
            <a:r>
              <a:rPr lang="en-US" sz="3400" dirty="0"/>
              <a:t> </a:t>
            </a:r>
            <a:r>
              <a:rPr lang="en-US" sz="3400" dirty="0" err="1"/>
              <a:t>enim</a:t>
            </a:r>
            <a:r>
              <a:rPr lang="en-US" sz="3400" dirty="0"/>
              <a:t> </a:t>
            </a:r>
            <a:r>
              <a:rPr lang="en-US" sz="3400" dirty="0" err="1"/>
              <a:t>risus</a:t>
            </a:r>
            <a:r>
              <a:rPr lang="en-US" sz="3400" dirty="0"/>
              <a:t> </a:t>
            </a:r>
            <a:r>
              <a:rPr lang="en-US" sz="3400" dirty="0" err="1"/>
              <a:t>pede</a:t>
            </a:r>
            <a:r>
              <a:rPr lang="en-US" sz="3400" dirty="0"/>
              <a:t> </a:t>
            </a:r>
            <a:r>
              <a:rPr lang="en-US" sz="3400" dirty="0" err="1"/>
              <a:t>aenean</a:t>
            </a:r>
            <a:r>
              <a:rPr lang="en-US" sz="3400" dirty="0"/>
              <a:t> a </a:t>
            </a:r>
            <a:r>
              <a:rPr lang="en-US" sz="3400" dirty="0" err="1"/>
              <a:t>orci</a:t>
            </a:r>
            <a:r>
              <a:rPr lang="en-US" sz="3400" dirty="0"/>
              <a:t>, quam </a:t>
            </a:r>
            <a:r>
              <a:rPr lang="en-US" sz="3400" dirty="0" err="1"/>
              <a:t>vestibulum</a:t>
            </a:r>
            <a:r>
              <a:rPr lang="en-US" sz="3400" dirty="0"/>
              <a:t> </a:t>
            </a:r>
            <a:r>
              <a:rPr lang="en-US" sz="3400" dirty="0" err="1"/>
              <a:t>ut</a:t>
            </a:r>
            <a:r>
              <a:rPr lang="en-US" sz="3400" dirty="0"/>
              <a:t> </a:t>
            </a:r>
            <a:r>
              <a:rPr lang="en-US" sz="3400" dirty="0" err="1"/>
              <a:t>tellus</a:t>
            </a:r>
            <a:r>
              <a:rPr lang="en-US" sz="3400" dirty="0"/>
              <a:t> </a:t>
            </a:r>
            <a:r>
              <a:rPr lang="en-US" sz="3400" dirty="0" err="1"/>
              <a:t>eu</a:t>
            </a:r>
            <a:r>
              <a:rPr lang="en-US" sz="3400" dirty="0"/>
              <a:t> </a:t>
            </a:r>
            <a:r>
              <a:rPr lang="en-US" sz="3400" dirty="0" err="1"/>
              <a:t>wisi</a:t>
            </a:r>
            <a:r>
              <a:rPr lang="en-US" sz="3400" dirty="0"/>
              <a:t> </a:t>
            </a:r>
            <a:r>
              <a:rPr lang="en-US" sz="3400" dirty="0" err="1"/>
              <a:t>autem</a:t>
            </a:r>
            <a:r>
              <a:rPr lang="en-US" sz="3400" dirty="0"/>
              <a:t>, </a:t>
            </a:r>
            <a:r>
              <a:rPr lang="en-US" sz="3400" dirty="0" err="1"/>
              <a:t>nullam</a:t>
            </a:r>
            <a:r>
              <a:rPr lang="en-US" sz="3400" dirty="0"/>
              <a:t> </a:t>
            </a:r>
            <a:r>
              <a:rPr lang="en-US" sz="3400" dirty="0" err="1"/>
              <a:t>erat</a:t>
            </a:r>
            <a:r>
              <a:rPr lang="en-US" sz="3400" dirty="0"/>
              <a:t> dui </a:t>
            </a:r>
            <a:r>
              <a:rPr lang="en-US" sz="3400" dirty="0" err="1"/>
              <a:t>urna</a:t>
            </a:r>
            <a:r>
              <a:rPr lang="en-US" sz="3400" dirty="0"/>
              <a:t>, </a:t>
            </a:r>
            <a:r>
              <a:rPr lang="en-US" sz="3400" dirty="0" err="1"/>
              <a:t>orci</a:t>
            </a:r>
            <a:r>
              <a:rPr lang="en-US" sz="3400" dirty="0"/>
              <a:t> fames </a:t>
            </a:r>
            <a:r>
              <a:rPr lang="en-US" sz="3400" dirty="0" err="1"/>
              <a:t>est</a:t>
            </a:r>
            <a:r>
              <a:rPr lang="en-US" sz="3400" dirty="0"/>
              <a:t> </a:t>
            </a:r>
            <a:r>
              <a:rPr lang="en-US" sz="3400" dirty="0" err="1"/>
              <a:t>urna</a:t>
            </a:r>
            <a:r>
              <a:rPr lang="en-US" sz="3400" dirty="0"/>
              <a:t> </a:t>
            </a:r>
            <a:r>
              <a:rPr lang="en-US" sz="3400" dirty="0" err="1"/>
              <a:t>eleifend</a:t>
            </a:r>
            <a:r>
              <a:rPr lang="en-US" sz="3400" dirty="0"/>
              <a:t> semper, </a:t>
            </a:r>
            <a:r>
              <a:rPr lang="en-US" sz="3400" dirty="0" err="1"/>
              <a:t>adipiscing</a:t>
            </a:r>
            <a:r>
              <a:rPr lang="en-US" sz="3400" dirty="0"/>
              <a:t> </a:t>
            </a:r>
            <a:r>
              <a:rPr lang="en-US" sz="3400" dirty="0" err="1"/>
              <a:t>neque</a:t>
            </a:r>
            <a:r>
              <a:rPr lang="en-US" sz="3400" dirty="0"/>
              <a:t> </a:t>
            </a:r>
            <a:r>
              <a:rPr lang="en-US" sz="3400" dirty="0" err="1"/>
              <a:t>commodo</a:t>
            </a:r>
            <a:r>
              <a:rPr lang="en-US" sz="3400" dirty="0"/>
              <a:t> </a:t>
            </a:r>
            <a:r>
              <a:rPr lang="en-US" sz="3400" dirty="0" err="1"/>
              <a:t>felis</a:t>
            </a:r>
            <a:r>
              <a:rPr lang="en-US" sz="3400" dirty="0"/>
              <a:t> </a:t>
            </a:r>
            <a:r>
              <a:rPr lang="en-US" sz="3400" dirty="0" err="1"/>
              <a:t>donec</a:t>
            </a:r>
            <a:r>
              <a:rPr lang="en-US" sz="3400" dirty="0"/>
              <a:t> ante </a:t>
            </a:r>
            <a:r>
              <a:rPr lang="en-US" sz="3400" dirty="0" err="1"/>
              <a:t>aut</a:t>
            </a:r>
            <a:r>
              <a:rPr lang="en-US" sz="3400" dirty="0"/>
              <a:t>. Vitae </a:t>
            </a:r>
            <a:r>
              <a:rPr lang="en-US" sz="3400" dirty="0" err="1"/>
              <a:t>massa</a:t>
            </a:r>
            <a:r>
              <a:rPr lang="en-US" sz="3400" dirty="0"/>
              <a:t>, id </a:t>
            </a:r>
            <a:r>
              <a:rPr lang="en-US" sz="3400" dirty="0" err="1"/>
              <a:t>sed</a:t>
            </a:r>
            <a:r>
              <a:rPr lang="en-US" sz="3400" dirty="0"/>
              <a:t> </a:t>
            </a:r>
            <a:r>
              <a:rPr lang="en-US" sz="3400" dirty="0" err="1"/>
              <a:t>enim</a:t>
            </a:r>
            <a:r>
              <a:rPr lang="en-US" sz="3400" dirty="0"/>
              <a:t> </a:t>
            </a:r>
            <a:r>
              <a:rPr lang="en-US" sz="3400" dirty="0" err="1"/>
              <a:t>neque</a:t>
            </a:r>
            <a:r>
              <a:rPr lang="en-US" sz="3400" dirty="0"/>
              <a:t> ante vitae lacus, pharetra integer, </a:t>
            </a:r>
            <a:r>
              <a:rPr lang="en-US" sz="3400" dirty="0" err="1"/>
              <a:t>suspendisse</a:t>
            </a:r>
            <a:r>
              <a:rPr lang="en-US" sz="3400" dirty="0"/>
              <a:t> id </a:t>
            </a:r>
            <a:r>
              <a:rPr lang="en-US" sz="3400" dirty="0" err="1"/>
              <a:t>fusce</a:t>
            </a:r>
            <a:r>
              <a:rPr lang="en-US" sz="3400" dirty="0"/>
              <a:t> </a:t>
            </a:r>
            <a:r>
              <a:rPr lang="en-US" sz="3400" dirty="0" err="1"/>
              <a:t>suspendisse</a:t>
            </a:r>
            <a:r>
              <a:rPr lang="en-US" sz="3400" dirty="0"/>
              <a:t>. </a:t>
            </a:r>
            <a:r>
              <a:rPr lang="en-US" sz="3400" dirty="0" err="1"/>
              <a:t>Pede</a:t>
            </a:r>
            <a:r>
              <a:rPr lang="en-US" sz="3400" dirty="0"/>
              <a:t> </a:t>
            </a:r>
            <a:r>
              <a:rPr lang="en-US" sz="3400" dirty="0" err="1"/>
              <a:t>luctus</a:t>
            </a:r>
            <a:r>
              <a:rPr lang="en-US" sz="3400" dirty="0"/>
              <a:t> ac, lacus </a:t>
            </a:r>
            <a:r>
              <a:rPr lang="en-US" sz="3400" dirty="0" err="1"/>
              <a:t>odio</a:t>
            </a:r>
            <a:r>
              <a:rPr lang="en-US" sz="3400" dirty="0"/>
              <a:t> </a:t>
            </a:r>
            <a:r>
              <a:rPr lang="en-US" sz="3400" dirty="0" err="1"/>
              <a:t>duis</a:t>
            </a:r>
            <a:r>
              <a:rPr lang="en-US" sz="3400" dirty="0"/>
              <a:t> </a:t>
            </a:r>
            <a:r>
              <a:rPr lang="en-US" sz="3400" dirty="0" err="1"/>
              <a:t>tristique</a:t>
            </a:r>
            <a:r>
              <a:rPr lang="en-US" sz="3400" dirty="0"/>
              <a:t>. </a:t>
            </a:r>
            <a:r>
              <a:rPr lang="en-US" sz="3400" dirty="0" err="1"/>
              <a:t>Turpis</a:t>
            </a:r>
            <a:r>
              <a:rPr lang="en-US" sz="3400" dirty="0"/>
              <a:t> per integer </a:t>
            </a:r>
            <a:r>
              <a:rPr lang="en-US" sz="3400" dirty="0" err="1"/>
              <a:t>luctus</a:t>
            </a:r>
            <a:r>
              <a:rPr lang="en-US" sz="3400" dirty="0"/>
              <a:t> </a:t>
            </a:r>
            <a:r>
              <a:rPr lang="en-US" sz="3400" dirty="0" err="1"/>
              <a:t>consectetuer</a:t>
            </a:r>
            <a:r>
              <a:rPr lang="en-US" sz="3400" dirty="0"/>
              <a:t> id. Bibendum dis parturient </a:t>
            </a:r>
            <a:r>
              <a:rPr lang="en-US" sz="3400" dirty="0" err="1"/>
              <a:t>elit</a:t>
            </a:r>
            <a:r>
              <a:rPr lang="en-US" sz="3400" dirty="0"/>
              <a:t> </a:t>
            </a:r>
            <a:r>
              <a:rPr lang="en-US" sz="3400" dirty="0" err="1"/>
              <a:t>netus</a:t>
            </a:r>
            <a:r>
              <a:rPr lang="en-US" sz="3400" dirty="0"/>
              <a:t> </a:t>
            </a:r>
            <a:r>
              <a:rPr lang="en-US" sz="3400" dirty="0" err="1"/>
              <a:t>quisque</a:t>
            </a:r>
            <a:r>
              <a:rPr lang="en-US" sz="3400" dirty="0"/>
              <a:t>, </a:t>
            </a:r>
            <a:r>
              <a:rPr lang="en-US" sz="3400" dirty="0" err="1"/>
              <a:t>tristique</a:t>
            </a:r>
            <a:r>
              <a:rPr lang="en-US" sz="3400" dirty="0"/>
              <a:t> et at </a:t>
            </a:r>
            <a:r>
              <a:rPr lang="en-US" sz="3400" dirty="0" err="1"/>
              <a:t>diam</a:t>
            </a:r>
            <a:r>
              <a:rPr lang="en-US" sz="3400" dirty="0"/>
              <a:t> </a:t>
            </a:r>
            <a:r>
              <a:rPr lang="en-US" sz="3400" dirty="0" err="1"/>
              <a:t>ea</a:t>
            </a:r>
            <a:r>
              <a:rPr lang="en-US" sz="3400" dirty="0"/>
              <a:t> in. </a:t>
            </a:r>
            <a:r>
              <a:rPr lang="en-US" sz="3400" dirty="0" err="1"/>
              <a:t>commodo</a:t>
            </a:r>
            <a:r>
              <a:rPr lang="en-US" sz="3400" dirty="0"/>
              <a:t> </a:t>
            </a:r>
            <a:r>
              <a:rPr lang="en-US" sz="3400" dirty="0" err="1"/>
              <a:t>felis</a:t>
            </a:r>
            <a:r>
              <a:rPr lang="en-US" sz="3400" dirty="0"/>
              <a:t> </a:t>
            </a:r>
            <a:r>
              <a:rPr lang="en-US" sz="3400" dirty="0" err="1"/>
              <a:t>donec</a:t>
            </a:r>
            <a:r>
              <a:rPr lang="en-US" sz="3400" dirty="0"/>
              <a:t> ante </a:t>
            </a:r>
            <a:r>
              <a:rPr lang="en-US" sz="3400" dirty="0" err="1"/>
              <a:t>aut</a:t>
            </a:r>
            <a:r>
              <a:rPr lang="en-US" sz="3400" dirty="0"/>
              <a:t>. Vitae </a:t>
            </a:r>
            <a:r>
              <a:rPr lang="en-US" sz="3400" dirty="0" err="1"/>
              <a:t>massa</a:t>
            </a:r>
            <a:r>
              <a:rPr lang="en-US" sz="3400" dirty="0"/>
              <a:t>, id </a:t>
            </a:r>
            <a:r>
              <a:rPr lang="en-US" sz="3400" dirty="0" err="1"/>
              <a:t>sed</a:t>
            </a:r>
            <a:r>
              <a:rPr lang="en-US" sz="3400" dirty="0"/>
              <a:t> </a:t>
            </a:r>
            <a:r>
              <a:rPr lang="en-US" sz="3400" dirty="0" err="1"/>
              <a:t>enim</a:t>
            </a:r>
            <a:r>
              <a:rPr lang="en-US" sz="3400" dirty="0"/>
              <a:t> </a:t>
            </a:r>
            <a:r>
              <a:rPr lang="en-US" sz="3400" dirty="0" err="1"/>
              <a:t>neque</a:t>
            </a:r>
            <a:r>
              <a:rPr lang="en-US" sz="3400" dirty="0"/>
              <a:t> ante vitae lacus, pharetra integer, </a:t>
            </a:r>
            <a:r>
              <a:rPr lang="en-US" sz="3400" dirty="0" err="1"/>
              <a:t>suspendisse</a:t>
            </a:r>
            <a:r>
              <a:rPr lang="en-US" sz="3400" dirty="0"/>
              <a:t> id </a:t>
            </a:r>
            <a:r>
              <a:rPr lang="en-US" sz="3400" dirty="0" err="1"/>
              <a:t>fusce</a:t>
            </a:r>
            <a:r>
              <a:rPr lang="en-US" sz="3400" dirty="0"/>
              <a:t> </a:t>
            </a:r>
            <a:r>
              <a:rPr lang="en-US" sz="3400" dirty="0" err="1"/>
              <a:t>suspendisse</a:t>
            </a:r>
            <a:r>
              <a:rPr lang="en-US" sz="3400" dirty="0"/>
              <a:t>. </a:t>
            </a:r>
            <a:r>
              <a:rPr lang="en-US" sz="3400" dirty="0" err="1"/>
              <a:t>Pede</a:t>
            </a:r>
            <a:r>
              <a:rPr lang="en-US" sz="3400" dirty="0"/>
              <a:t> </a:t>
            </a:r>
            <a:r>
              <a:rPr lang="en-US" sz="3400" dirty="0" err="1"/>
              <a:t>luctus</a:t>
            </a:r>
            <a:r>
              <a:rPr lang="en-US" sz="3400" dirty="0"/>
              <a:t> ac, lacus </a:t>
            </a:r>
            <a:r>
              <a:rPr lang="en-US" sz="3400" dirty="0" err="1"/>
              <a:t>odio</a:t>
            </a:r>
            <a:r>
              <a:rPr lang="en-US" sz="3400" dirty="0"/>
              <a:t> </a:t>
            </a:r>
            <a:r>
              <a:rPr lang="en-US" sz="3400" dirty="0" err="1"/>
              <a:t>duis</a:t>
            </a:r>
            <a:r>
              <a:rPr lang="en-US" sz="3400" dirty="0"/>
              <a:t> </a:t>
            </a:r>
            <a:r>
              <a:rPr lang="en-US" sz="3400" dirty="0" err="1"/>
              <a:t>tristique</a:t>
            </a:r>
            <a:r>
              <a:rPr lang="en-US" sz="3400" dirty="0"/>
              <a:t>. </a:t>
            </a:r>
            <a:r>
              <a:rPr lang="en-US" sz="3400" dirty="0" err="1"/>
              <a:t>Turpis</a:t>
            </a:r>
            <a:r>
              <a:rPr lang="en-US" sz="3400" dirty="0"/>
              <a:t> per integer </a:t>
            </a:r>
            <a:r>
              <a:rPr lang="en-US" sz="3400" dirty="0" err="1"/>
              <a:t>luctus</a:t>
            </a:r>
            <a:r>
              <a:rPr lang="en-US" sz="3400" dirty="0"/>
              <a:t> </a:t>
            </a:r>
            <a:r>
              <a:rPr lang="en-US" sz="3400" dirty="0" err="1"/>
              <a:t>consectetuer</a:t>
            </a:r>
            <a:r>
              <a:rPr lang="en-US" sz="3400" dirty="0"/>
              <a:t> id. Bibendum dis parturient </a:t>
            </a:r>
            <a:r>
              <a:rPr lang="en-US" sz="3400" dirty="0" err="1"/>
              <a:t>elit</a:t>
            </a:r>
            <a:r>
              <a:rPr lang="en-US" sz="3400" dirty="0"/>
              <a:t> </a:t>
            </a:r>
            <a:r>
              <a:rPr lang="en-US" sz="3400" dirty="0" err="1"/>
              <a:t>netus</a:t>
            </a:r>
            <a:r>
              <a:rPr lang="en-US" sz="3400" dirty="0"/>
              <a:t> </a:t>
            </a:r>
            <a:r>
              <a:rPr lang="en-US" sz="3400" dirty="0" err="1"/>
              <a:t>quisque</a:t>
            </a:r>
            <a:r>
              <a:rPr lang="en-US" sz="3400" dirty="0"/>
              <a:t>, </a:t>
            </a:r>
            <a:r>
              <a:rPr lang="en-US" sz="3400" dirty="0" err="1"/>
              <a:t>tristique</a:t>
            </a:r>
            <a:r>
              <a:rPr lang="en-US" sz="3400" dirty="0"/>
              <a:t> et at </a:t>
            </a:r>
            <a:r>
              <a:rPr lang="en-US" sz="3400" dirty="0" err="1"/>
              <a:t>diam</a:t>
            </a:r>
            <a:r>
              <a:rPr lang="en-US" sz="3400" dirty="0"/>
              <a:t> </a:t>
            </a:r>
            <a:r>
              <a:rPr lang="en-US" sz="3400" dirty="0" err="1"/>
              <a:t>ea</a:t>
            </a:r>
            <a:r>
              <a:rPr lang="en-US" sz="3400" dirty="0"/>
              <a:t> in.</a:t>
            </a:r>
            <a:endParaRPr lang="en-US" sz="3400" dirty="0">
              <a:solidFill>
                <a:schemeClr val="tx1">
                  <a:alpha val="90000"/>
                </a:schemeClr>
              </a:solidFill>
            </a:endParaRPr>
          </a:p>
          <a:p>
            <a:pPr lvl="0"/>
            <a:endParaRPr lang="en-US" sz="3400" dirty="0">
              <a:solidFill>
                <a:schemeClr val="tx1">
                  <a:alpha val="90000"/>
                </a:schemeClr>
              </a:solidFill>
            </a:endParaRPr>
          </a:p>
        </p:txBody>
      </p:sp>
      <p:sp>
        <p:nvSpPr>
          <p:cNvPr id="24" name="Rectangle 23"/>
          <p:cNvSpPr/>
          <p:nvPr/>
        </p:nvSpPr>
        <p:spPr>
          <a:xfrm>
            <a:off x="18930938" y="7620000"/>
            <a:ext cx="25836562" cy="11427539"/>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1" name="TextBox 40"/>
          <p:cNvSpPr txBox="1"/>
          <p:nvPr/>
        </p:nvSpPr>
        <p:spPr>
          <a:xfrm>
            <a:off x="9936544" y="15654733"/>
            <a:ext cx="7962519" cy="10772180"/>
          </a:xfrm>
          <a:prstGeom prst="rect">
            <a:avLst/>
          </a:prstGeom>
          <a:noFill/>
        </p:spPr>
        <p:txBody>
          <a:bodyPr wrap="square" lIns="381000" tIns="152400" rIns="381000" bIns="152400" rtlCol="0">
            <a:noAutofit/>
          </a:bodyPr>
          <a:lstStyle/>
          <a:p>
            <a:pPr lvl="0"/>
            <a:r>
              <a:rPr lang="en-US" sz="3400" dirty="0" err="1"/>
              <a:t>Lectus</a:t>
            </a:r>
            <a:r>
              <a:rPr lang="en-US" sz="3400" dirty="0"/>
              <a:t> libero </a:t>
            </a:r>
            <a:r>
              <a:rPr lang="en-US" sz="3400" dirty="0" err="1"/>
              <a:t>fusce</a:t>
            </a:r>
            <a:r>
              <a:rPr lang="en-US" sz="3400" dirty="0"/>
              <a:t> </a:t>
            </a:r>
            <a:r>
              <a:rPr lang="en-US" sz="3400" dirty="0" err="1"/>
              <a:t>urna</a:t>
            </a:r>
            <a:r>
              <a:rPr lang="en-US" sz="3400" dirty="0"/>
              <a:t> class </a:t>
            </a:r>
            <a:r>
              <a:rPr lang="en-US" sz="3400" dirty="0" err="1"/>
              <a:t>ultricies</a:t>
            </a:r>
            <a:r>
              <a:rPr lang="en-US" sz="3400" dirty="0"/>
              <a:t>, </a:t>
            </a:r>
            <a:r>
              <a:rPr lang="en-US" sz="3400" dirty="0" err="1"/>
              <a:t>sodales</a:t>
            </a:r>
            <a:r>
              <a:rPr lang="en-US" sz="3400" dirty="0"/>
              <a:t> </a:t>
            </a:r>
            <a:r>
              <a:rPr lang="en-US" sz="3400" dirty="0" err="1"/>
              <a:t>sollicitudin</a:t>
            </a:r>
            <a:r>
              <a:rPr lang="en-US" sz="3400" dirty="0"/>
              <a:t>, </a:t>
            </a:r>
            <a:r>
              <a:rPr lang="en-US" sz="3400" dirty="0" err="1"/>
              <a:t>turpis</a:t>
            </a:r>
            <a:r>
              <a:rPr lang="en-US" sz="3400" dirty="0"/>
              <a:t> </a:t>
            </a:r>
            <a:r>
              <a:rPr lang="en-US" sz="3400" dirty="0" err="1"/>
              <a:t>commodo</a:t>
            </a:r>
            <a:r>
              <a:rPr lang="en-US" sz="3400" dirty="0"/>
              <a:t> </a:t>
            </a:r>
            <a:r>
              <a:rPr lang="en-US" sz="3400" dirty="0" err="1"/>
              <a:t>etiam</a:t>
            </a:r>
            <a:r>
              <a:rPr lang="en-US" sz="3400" dirty="0"/>
              <a:t> </a:t>
            </a:r>
            <a:r>
              <a:rPr lang="en-US" sz="3400" dirty="0" err="1"/>
              <a:t>pede</a:t>
            </a:r>
            <a:r>
              <a:rPr lang="en-US" sz="3400" dirty="0"/>
              <a:t>, </a:t>
            </a:r>
            <a:r>
              <a:rPr lang="en-US" sz="3400" dirty="0" err="1"/>
              <a:t>hendrerit</a:t>
            </a:r>
            <a:r>
              <a:rPr lang="en-US" sz="3400" dirty="0"/>
              <a:t> </a:t>
            </a:r>
            <a:r>
              <a:rPr lang="en-US" sz="3400" dirty="0" err="1"/>
              <a:t>arcu</a:t>
            </a:r>
            <a:r>
              <a:rPr lang="en-US" sz="3400" dirty="0"/>
              <a:t> </a:t>
            </a:r>
            <a:r>
              <a:rPr lang="en-US" sz="3400" dirty="0" err="1"/>
              <a:t>senectus</a:t>
            </a:r>
            <a:r>
              <a:rPr lang="en-US" sz="3400" dirty="0"/>
              <a:t> </a:t>
            </a:r>
            <a:r>
              <a:rPr lang="en-US" sz="3400" dirty="0" err="1"/>
              <a:t>eu</a:t>
            </a:r>
            <a:r>
              <a:rPr lang="en-US" sz="3400" dirty="0"/>
              <a:t>, et </a:t>
            </a:r>
            <a:r>
              <a:rPr lang="en-US" sz="3400" dirty="0" err="1"/>
              <a:t>amet</a:t>
            </a:r>
            <a:r>
              <a:rPr lang="en-US" sz="3400" dirty="0"/>
              <a:t> </a:t>
            </a:r>
            <a:r>
              <a:rPr lang="en-US" sz="3400" dirty="0" err="1"/>
              <a:t>aliquam</a:t>
            </a:r>
            <a:r>
              <a:rPr lang="en-US" sz="3400" dirty="0"/>
              <a:t> </a:t>
            </a:r>
            <a:r>
              <a:rPr lang="en-US" sz="3400" dirty="0" err="1"/>
              <a:t>nunc</a:t>
            </a:r>
            <a:r>
              <a:rPr lang="en-US" sz="3400" dirty="0"/>
              <a:t>. </a:t>
            </a:r>
            <a:r>
              <a:rPr lang="en-US" sz="3400" dirty="0" err="1"/>
              <a:t>Augue</a:t>
            </a:r>
            <a:r>
              <a:rPr lang="en-US" sz="3400" dirty="0"/>
              <a:t> </a:t>
            </a:r>
            <a:r>
              <a:rPr lang="en-US" sz="3400" dirty="0" err="1"/>
              <a:t>sociosqu</a:t>
            </a:r>
            <a:r>
              <a:rPr lang="en-US" sz="3400" dirty="0"/>
              <a:t> ante </a:t>
            </a:r>
            <a:r>
              <a:rPr lang="en-US" sz="3400" dirty="0" err="1"/>
              <a:t>eu</a:t>
            </a:r>
            <a:r>
              <a:rPr lang="en-US" sz="3400" dirty="0"/>
              <a:t> </a:t>
            </a:r>
            <a:r>
              <a:rPr lang="en-US" sz="3400" dirty="0" err="1"/>
              <a:t>pellentesque</a:t>
            </a:r>
            <a:r>
              <a:rPr lang="en-US" sz="3400" dirty="0"/>
              <a:t> </a:t>
            </a:r>
            <a:r>
              <a:rPr lang="en-US" sz="3400" dirty="0" err="1"/>
              <a:t>elit</a:t>
            </a:r>
            <a:r>
              <a:rPr lang="en-US" sz="3400" dirty="0"/>
              <a:t> </a:t>
            </a:r>
            <a:r>
              <a:rPr lang="en-US" sz="3400" dirty="0" err="1"/>
              <a:t>donec</a:t>
            </a:r>
            <a:r>
              <a:rPr lang="en-US" sz="3400" dirty="0"/>
              <a:t>, </a:t>
            </a:r>
            <a:r>
              <a:rPr lang="en-US" sz="3400" dirty="0" err="1"/>
              <a:t>leo</a:t>
            </a:r>
            <a:r>
              <a:rPr lang="en-US" sz="3400" dirty="0"/>
              <a:t> </a:t>
            </a:r>
            <a:r>
              <a:rPr lang="en-US" sz="3400" dirty="0" err="1"/>
              <a:t>erat</a:t>
            </a:r>
            <a:r>
              <a:rPr lang="en-US" sz="3400" dirty="0"/>
              <a:t> </a:t>
            </a:r>
            <a:r>
              <a:rPr lang="en-US" sz="3400" dirty="0" err="1"/>
              <a:t>condimentum</a:t>
            </a:r>
            <a:r>
              <a:rPr lang="en-US" sz="3400" dirty="0"/>
              <a:t> </a:t>
            </a:r>
            <a:r>
              <a:rPr lang="en-US" sz="3400" dirty="0" err="1"/>
              <a:t>pellentesque</a:t>
            </a:r>
            <a:r>
              <a:rPr lang="en-US" sz="3400" dirty="0"/>
              <a:t> </a:t>
            </a:r>
            <a:r>
              <a:rPr lang="en-US" sz="3400" dirty="0" err="1"/>
              <a:t>arcu</a:t>
            </a:r>
            <a:r>
              <a:rPr lang="en-US" sz="3400" dirty="0"/>
              <a:t>, </a:t>
            </a:r>
            <a:r>
              <a:rPr lang="en-US" sz="3400" dirty="0" err="1"/>
              <a:t>sociosqu</a:t>
            </a:r>
            <a:r>
              <a:rPr lang="en-US" sz="3400" dirty="0"/>
              <a:t> mi </a:t>
            </a:r>
            <a:r>
              <a:rPr lang="en-US" sz="3400" dirty="0" err="1"/>
              <a:t>erat</a:t>
            </a:r>
            <a:r>
              <a:rPr lang="en-US" sz="3400" dirty="0"/>
              <a:t> </a:t>
            </a:r>
            <a:r>
              <a:rPr lang="en-US" sz="3400" dirty="0" err="1"/>
              <a:t>proin</a:t>
            </a:r>
            <a:r>
              <a:rPr lang="en-US" sz="3400" dirty="0"/>
              <a:t> </a:t>
            </a:r>
            <a:r>
              <a:rPr lang="en-US" sz="3400" dirty="0" err="1"/>
              <a:t>nam</a:t>
            </a:r>
            <a:r>
              <a:rPr lang="en-US" sz="3400" dirty="0"/>
              <a:t> </a:t>
            </a:r>
            <a:r>
              <a:rPr lang="en-US" sz="3400" dirty="0" err="1"/>
              <a:t>ullamcorper</a:t>
            </a:r>
            <a:r>
              <a:rPr lang="en-US" sz="3400" dirty="0"/>
              <a:t> </a:t>
            </a:r>
            <a:r>
              <a:rPr lang="en-US" sz="3400" dirty="0" err="1"/>
              <a:t>arcu</a:t>
            </a:r>
            <a:r>
              <a:rPr lang="en-US" sz="3400" dirty="0"/>
              <a:t>. </a:t>
            </a:r>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Eros in </a:t>
            </a:r>
            <a:r>
              <a:rPr lang="en-US" sz="3400" dirty="0" err="1"/>
              <a:t>fermentum</a:t>
            </a:r>
            <a:r>
              <a:rPr lang="en-US" sz="3400" dirty="0"/>
              <a:t> </a:t>
            </a:r>
            <a:r>
              <a:rPr lang="en-US" sz="3400" dirty="0" err="1"/>
              <a:t>vivamus</a:t>
            </a:r>
            <a:r>
              <a:rPr lang="en-US" sz="3400" dirty="0"/>
              <a:t> </a:t>
            </a:r>
            <a:r>
              <a:rPr lang="en-US" sz="3400" dirty="0" err="1"/>
              <a:t>amet</a:t>
            </a:r>
            <a:r>
              <a:rPr lang="en-US" sz="3400" dirty="0"/>
              <a:t>, semper </a:t>
            </a:r>
            <a:r>
              <a:rPr lang="en-US" sz="3400" dirty="0" err="1"/>
              <a:t>arcu</a:t>
            </a:r>
            <a:r>
              <a:rPr lang="en-US" sz="3400" dirty="0"/>
              <a:t> et </a:t>
            </a:r>
            <a:r>
              <a:rPr lang="en-US" sz="3400" dirty="0" err="1"/>
              <a:t>augue</a:t>
            </a:r>
            <a:r>
              <a:rPr lang="en-US" sz="3400" dirty="0"/>
              <a:t> lacus, </a:t>
            </a:r>
            <a:r>
              <a:rPr lang="en-US" sz="3400" dirty="0" err="1"/>
              <a:t>tincidunt</a:t>
            </a:r>
            <a:r>
              <a:rPr lang="en-US" sz="3400" dirty="0"/>
              <a:t> in </a:t>
            </a:r>
            <a:r>
              <a:rPr lang="en-US" sz="3400" dirty="0" err="1"/>
              <a:t>torquent</a:t>
            </a:r>
            <a:r>
              <a:rPr lang="en-US" sz="3400" dirty="0"/>
              <a:t> </a:t>
            </a:r>
            <a:r>
              <a:rPr lang="en-US" sz="3400" dirty="0" err="1"/>
              <a:t>montes</a:t>
            </a:r>
            <a:r>
              <a:rPr lang="en-US" sz="3400" dirty="0"/>
              <a:t> </a:t>
            </a:r>
            <a:r>
              <a:rPr lang="en-US" sz="3400" dirty="0" err="1"/>
              <a:t>interdum</a:t>
            </a:r>
            <a:r>
              <a:rPr lang="en-US" sz="3400" dirty="0"/>
              <a:t> </a:t>
            </a:r>
            <a:r>
              <a:rPr lang="en-US" sz="3400" dirty="0" err="1"/>
              <a:t>delectus</a:t>
            </a:r>
            <a:r>
              <a:rPr lang="en-US" sz="3400" dirty="0"/>
              <a:t> </a:t>
            </a:r>
            <a:r>
              <a:rPr lang="en-US" sz="3400" dirty="0" err="1"/>
              <a:t>conubia</a:t>
            </a:r>
            <a:r>
              <a:rPr lang="en-US" sz="3400" dirty="0"/>
              <a:t>, </a:t>
            </a:r>
            <a:r>
              <a:rPr lang="en-US" sz="3400" dirty="0" err="1"/>
              <a:t>tempor</a:t>
            </a:r>
            <a:r>
              <a:rPr lang="en-US" sz="3400" dirty="0"/>
              <a:t> cursus, </a:t>
            </a:r>
            <a:r>
              <a:rPr lang="en-US" sz="3400" dirty="0" err="1"/>
              <a:t>fringilla</a:t>
            </a:r>
            <a:r>
              <a:rPr lang="en-US" sz="3400" dirty="0"/>
              <a:t> </a:t>
            </a:r>
            <a:r>
              <a:rPr lang="en-US" sz="3400" dirty="0" err="1"/>
              <a:t>lacinia</a:t>
            </a:r>
            <a:r>
              <a:rPr lang="en-US" sz="3400" dirty="0"/>
              <a:t>.</a:t>
            </a:r>
          </a:p>
          <a:p>
            <a:pPr lvl="0"/>
            <a:endParaRPr lang="en-US" sz="3400" dirty="0"/>
          </a:p>
          <a:p>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a:t>
            </a:r>
          </a:p>
        </p:txBody>
      </p:sp>
      <p:sp>
        <p:nvSpPr>
          <p:cNvPr id="47" name="TextBox 46"/>
          <p:cNvSpPr txBox="1"/>
          <p:nvPr/>
        </p:nvSpPr>
        <p:spPr>
          <a:xfrm>
            <a:off x="997562" y="15621001"/>
            <a:ext cx="8017509" cy="10805912"/>
          </a:xfrm>
          <a:prstGeom prst="rect">
            <a:avLst/>
          </a:prstGeom>
          <a:noFill/>
        </p:spPr>
        <p:txBody>
          <a:bodyPr wrap="square" lIns="381000" tIns="152400" rIns="381000" bIns="152400" rtlCol="0">
            <a:noAutofit/>
          </a:bodyPr>
          <a:lstStyle/>
          <a:p>
            <a:pPr lvl="0"/>
            <a:r>
              <a:rPr lang="en-US" sz="3400" dirty="0" err="1"/>
              <a:t>Netus</a:t>
            </a:r>
            <a:r>
              <a:rPr lang="en-US" sz="3400" dirty="0"/>
              <a:t> lacus. </a:t>
            </a:r>
            <a:r>
              <a:rPr lang="en-US" sz="3400" dirty="0" err="1"/>
              <a:t>Eu</a:t>
            </a:r>
            <a:r>
              <a:rPr lang="en-US" sz="3400" dirty="0"/>
              <a:t> ac </a:t>
            </a:r>
            <a:r>
              <a:rPr lang="en-US" sz="3400" dirty="0" err="1"/>
              <a:t>placerat</a:t>
            </a:r>
            <a:r>
              <a:rPr lang="en-US" sz="3400" dirty="0"/>
              <a:t>, </a:t>
            </a:r>
            <a:r>
              <a:rPr lang="en-US" sz="3400" dirty="0" err="1"/>
              <a:t>nulla</a:t>
            </a:r>
            <a:r>
              <a:rPr lang="en-US" sz="3400" dirty="0"/>
              <a:t> </a:t>
            </a:r>
            <a:r>
              <a:rPr lang="en-US" sz="3400" dirty="0" err="1"/>
              <a:t>nunc</a:t>
            </a:r>
            <a:r>
              <a:rPr lang="en-US" sz="3400" dirty="0"/>
              <a:t>, </a:t>
            </a:r>
            <a:r>
              <a:rPr lang="en-US" sz="3400" dirty="0" err="1"/>
              <a:t>tellus</a:t>
            </a:r>
            <a:r>
              <a:rPr lang="en-US" sz="3400" dirty="0"/>
              <a:t> </a:t>
            </a:r>
            <a:r>
              <a:rPr lang="en-US" sz="3400" dirty="0" err="1"/>
              <a:t>potenti</a:t>
            </a:r>
            <a:r>
              <a:rPr lang="en-US" sz="3400" dirty="0"/>
              <a:t>. Dolor </a:t>
            </a:r>
            <a:r>
              <a:rPr lang="en-US" sz="3400" dirty="0" err="1"/>
              <a:t>senectus</a:t>
            </a:r>
            <a:r>
              <a:rPr lang="en-US" sz="3400" dirty="0"/>
              <a:t> lorem a quam </a:t>
            </a:r>
            <a:r>
              <a:rPr lang="en-US" sz="3400" dirty="0" err="1"/>
              <a:t>odio</a:t>
            </a:r>
            <a:r>
              <a:rPr lang="en-US" sz="3400" dirty="0"/>
              <a:t> </a:t>
            </a:r>
            <a:r>
              <a:rPr lang="en-US" sz="3400" dirty="0" err="1"/>
              <a:t>leo</a:t>
            </a:r>
            <a:r>
              <a:rPr lang="en-US" sz="3400" dirty="0"/>
              <a:t>, </a:t>
            </a:r>
            <a:r>
              <a:rPr lang="en-US" sz="3400" dirty="0" err="1"/>
              <a:t>vel</a:t>
            </a:r>
            <a:r>
              <a:rPr lang="en-US" sz="3400" dirty="0"/>
              <a:t> </a:t>
            </a:r>
            <a:r>
              <a:rPr lang="en-US" sz="3400" dirty="0" err="1"/>
              <a:t>dictumst</a:t>
            </a:r>
            <a:r>
              <a:rPr lang="en-US" sz="3400" dirty="0"/>
              <a:t> convallis </a:t>
            </a:r>
            <a:r>
              <a:rPr lang="en-US" sz="3400" dirty="0" err="1"/>
              <a:t>odio</a:t>
            </a:r>
            <a:r>
              <a:rPr lang="en-US" sz="3400" dirty="0"/>
              <a:t> </a:t>
            </a:r>
            <a:r>
              <a:rPr lang="en-US" sz="3400" dirty="0" err="1"/>
              <a:t>nascetur</a:t>
            </a:r>
            <a:r>
              <a:rPr lang="en-US" sz="3400" dirty="0"/>
              <a:t> </a:t>
            </a:r>
            <a:r>
              <a:rPr lang="en-US" sz="3400" dirty="0" err="1"/>
              <a:t>consectetuer</a:t>
            </a:r>
            <a:r>
              <a:rPr lang="en-US" sz="3400" dirty="0"/>
              <a:t> </a:t>
            </a:r>
            <a:r>
              <a:rPr lang="en-US" sz="3400" dirty="0" err="1"/>
              <a:t>adipiscing</a:t>
            </a:r>
            <a:r>
              <a:rPr lang="en-US" sz="3400" dirty="0"/>
              <a:t>. </a:t>
            </a:r>
            <a:r>
              <a:rPr lang="en-US" sz="3400" dirty="0" err="1"/>
              <a:t>Consectetuer</a:t>
            </a:r>
            <a:r>
              <a:rPr lang="en-US" sz="3400" dirty="0"/>
              <a:t> </a:t>
            </a:r>
            <a:r>
              <a:rPr lang="en-US" sz="3400" dirty="0" err="1"/>
              <a:t>porttitor</a:t>
            </a:r>
            <a:r>
              <a:rPr lang="en-US" sz="3400" dirty="0"/>
              <a:t> ac </a:t>
            </a:r>
            <a:r>
              <a:rPr lang="en-US" sz="3400" dirty="0" err="1"/>
              <a:t>eu</a:t>
            </a:r>
            <a:r>
              <a:rPr lang="en-US" sz="3400" dirty="0"/>
              <a:t>, </a:t>
            </a:r>
            <a:r>
              <a:rPr lang="en-US" sz="3400" dirty="0" err="1"/>
              <a:t>tortor</a:t>
            </a:r>
            <a:r>
              <a:rPr lang="en-US" sz="3400" dirty="0"/>
              <a:t> </a:t>
            </a:r>
            <a:r>
              <a:rPr lang="en-US" sz="3400" dirty="0" err="1"/>
              <a:t>elit</a:t>
            </a:r>
            <a:r>
              <a:rPr lang="en-US" sz="3400" dirty="0"/>
              <a:t> </a:t>
            </a:r>
            <a:r>
              <a:rPr lang="en-US" sz="3400" dirty="0" err="1"/>
              <a:t>orci</a:t>
            </a:r>
            <a:r>
              <a:rPr lang="en-US" sz="3400" dirty="0"/>
              <a:t> </a:t>
            </a:r>
            <a:r>
              <a:rPr lang="en-US" sz="3400" dirty="0" err="1"/>
              <a:t>odio</a:t>
            </a:r>
            <a:r>
              <a:rPr lang="en-US" sz="3400" dirty="0"/>
              <a:t> </a:t>
            </a:r>
            <a:r>
              <a:rPr lang="en-US" sz="3400" dirty="0" err="1"/>
              <a:t>maecenas</a:t>
            </a:r>
            <a:r>
              <a:rPr lang="en-US" sz="3400" dirty="0"/>
              <a:t>, dolor </a:t>
            </a:r>
            <a:r>
              <a:rPr lang="en-US" sz="3400" dirty="0" err="1"/>
              <a:t>sollicitudin</a:t>
            </a:r>
            <a:r>
              <a:rPr lang="en-US" sz="3400" dirty="0"/>
              <a:t> </a:t>
            </a:r>
            <a:r>
              <a:rPr lang="en-US" sz="3400" dirty="0" err="1"/>
              <a:t>morbi</a:t>
            </a:r>
            <a:r>
              <a:rPr lang="en-US" sz="3400" dirty="0"/>
              <a:t>. Pretium </a:t>
            </a:r>
            <a:r>
              <a:rPr lang="en-US" sz="3400" dirty="0" err="1"/>
              <a:t>tellus</a:t>
            </a:r>
            <a:r>
              <a:rPr lang="en-US" sz="3400" dirty="0"/>
              <a:t> a </a:t>
            </a:r>
            <a:r>
              <a:rPr lang="en-US" sz="3400" dirty="0" err="1"/>
              <a:t>ut</a:t>
            </a:r>
            <a:r>
              <a:rPr lang="en-US" sz="3400" dirty="0"/>
              <a:t>, </a:t>
            </a:r>
            <a:r>
              <a:rPr lang="en-US" sz="3400" dirty="0" err="1"/>
              <a:t>vulputate</a:t>
            </a:r>
            <a:r>
              <a:rPr lang="en-US" sz="3400" dirty="0"/>
              <a:t> non sit. Semper </a:t>
            </a:r>
            <a:r>
              <a:rPr lang="en-US" sz="3400" dirty="0" err="1"/>
              <a:t>cras</a:t>
            </a:r>
            <a:r>
              <a:rPr lang="en-US" sz="3400" dirty="0"/>
              <a:t> </a:t>
            </a:r>
            <a:r>
              <a:rPr lang="en-US" sz="3400" dirty="0" err="1"/>
              <a:t>eros</a:t>
            </a:r>
            <a:r>
              <a:rPr lang="en-US" sz="3400" dirty="0"/>
              <a:t> </a:t>
            </a:r>
            <a:r>
              <a:rPr lang="en-US" sz="3400" dirty="0" err="1"/>
              <a:t>fusce</a:t>
            </a:r>
            <a:r>
              <a:rPr lang="en-US" sz="3400" dirty="0"/>
              <a:t> </a:t>
            </a:r>
            <a:r>
              <a:rPr lang="en-US" sz="3400" dirty="0" err="1"/>
              <a:t>nunc</a:t>
            </a:r>
            <a:r>
              <a:rPr lang="en-US" sz="3400" dirty="0"/>
              <a:t>, </a:t>
            </a:r>
            <a:r>
              <a:rPr lang="en-US" sz="3400" dirty="0" err="1"/>
              <a:t>elementum</a:t>
            </a:r>
            <a:r>
              <a:rPr lang="en-US" sz="3400" dirty="0"/>
              <a:t> </a:t>
            </a:r>
            <a:r>
              <a:rPr lang="en-US" sz="3400" dirty="0" err="1"/>
              <a:t>tincidunt</a:t>
            </a:r>
            <a:r>
              <a:rPr lang="en-US" sz="3400" dirty="0"/>
              <a:t> </a:t>
            </a:r>
            <a:r>
              <a:rPr lang="en-US" sz="3400" dirty="0" err="1"/>
              <a:t>aliquam</a:t>
            </a:r>
            <a:r>
              <a:rPr lang="en-US" sz="3400" dirty="0"/>
              <a:t> </a:t>
            </a:r>
            <a:r>
              <a:rPr lang="en-US" sz="3400" dirty="0" err="1"/>
              <a:t>odio</a:t>
            </a:r>
            <a:r>
              <a:rPr lang="en-US" sz="3400" dirty="0"/>
              <a:t> </a:t>
            </a:r>
            <a:r>
              <a:rPr lang="en-US" sz="3400" dirty="0" err="1"/>
              <a:t>metus</a:t>
            </a:r>
            <a:r>
              <a:rPr lang="en-US" sz="3400" dirty="0"/>
              <a:t>, magna parturient vitae, </a:t>
            </a:r>
            <a:r>
              <a:rPr lang="en-US" sz="3400" dirty="0" err="1"/>
              <a:t>consectetuer</a:t>
            </a:r>
            <a:r>
              <a:rPr lang="en-US" sz="3400" dirty="0"/>
              <a:t> </a:t>
            </a:r>
            <a:r>
              <a:rPr lang="en-US" sz="3400" dirty="0" err="1"/>
              <a:t>pellentesque</a:t>
            </a:r>
            <a:r>
              <a:rPr lang="en-US" sz="3400" dirty="0"/>
              <a:t> </a:t>
            </a:r>
            <a:r>
              <a:rPr lang="en-US" sz="3400" dirty="0" err="1"/>
              <a:t>odio</a:t>
            </a:r>
            <a:r>
              <a:rPr lang="en-US" sz="3400" dirty="0"/>
              <a:t>, </a:t>
            </a:r>
            <a:r>
              <a:rPr lang="en-US" sz="3400" dirty="0" err="1"/>
              <a:t>fusce</a:t>
            </a:r>
            <a:r>
              <a:rPr lang="en-US" sz="3400" dirty="0"/>
              <a:t> </a:t>
            </a:r>
            <a:r>
              <a:rPr lang="en-US" sz="3400" dirty="0" err="1"/>
              <a:t>ut.</a:t>
            </a:r>
            <a:r>
              <a:rPr lang="en-US" sz="3400" dirty="0"/>
              <a:t> </a:t>
            </a:r>
            <a:r>
              <a:rPr lang="en-US" sz="3400" dirty="0" err="1"/>
              <a:t>Nec</a:t>
            </a:r>
            <a:r>
              <a:rPr lang="en-US" sz="3400" dirty="0"/>
              <a:t> </a:t>
            </a:r>
            <a:r>
              <a:rPr lang="en-US" sz="3400" dirty="0" err="1"/>
              <a:t>tempor</a:t>
            </a:r>
            <a:r>
              <a:rPr lang="en-US" sz="3400" dirty="0"/>
              <a:t> </a:t>
            </a:r>
            <a:r>
              <a:rPr lang="en-US" sz="3400" dirty="0" err="1"/>
              <a:t>lectus</a:t>
            </a:r>
            <a:r>
              <a:rPr lang="en-US" sz="3400" dirty="0"/>
              <a:t> </a:t>
            </a:r>
            <a:r>
              <a:rPr lang="en-US" sz="3400" dirty="0" err="1"/>
              <a:t>eu</a:t>
            </a:r>
            <a:r>
              <a:rPr lang="en-US" sz="3400" dirty="0"/>
              <a:t> </a:t>
            </a:r>
            <a:r>
              <a:rPr lang="en-US" sz="3400" dirty="0" err="1"/>
              <a:t>laoreet</a:t>
            </a:r>
            <a:r>
              <a:rPr lang="en-US" sz="3400" dirty="0"/>
              <a:t> </a:t>
            </a:r>
            <a:r>
              <a:rPr lang="en-US" sz="3400" dirty="0" err="1"/>
              <a:t>quis</a:t>
            </a:r>
            <a:r>
              <a:rPr lang="en-US" sz="3400" dirty="0"/>
              <a:t> id, </a:t>
            </a:r>
            <a:r>
              <a:rPr lang="en-US" sz="3400" dirty="0" err="1"/>
              <a:t>eu</a:t>
            </a:r>
            <a:r>
              <a:rPr lang="en-US" sz="3400" dirty="0"/>
              <a:t> in </a:t>
            </a:r>
            <a:r>
              <a:rPr lang="en-US" sz="3400" dirty="0" err="1"/>
              <a:t>sed</a:t>
            </a:r>
            <a:r>
              <a:rPr lang="en-US" sz="3400" dirty="0"/>
              <a:t> ante </a:t>
            </a:r>
            <a:r>
              <a:rPr lang="en-US" sz="3400" dirty="0" err="1"/>
              <a:t>primis</a:t>
            </a:r>
            <a:r>
              <a:rPr lang="en-US" sz="3400" dirty="0"/>
              <a:t> ante, </a:t>
            </a:r>
            <a:r>
              <a:rPr lang="en-US" sz="3400" dirty="0" err="1"/>
              <a:t>mollit</a:t>
            </a:r>
            <a:r>
              <a:rPr lang="en-US" sz="3400" dirty="0"/>
              <a:t> in </a:t>
            </a:r>
            <a:r>
              <a:rPr lang="en-US" sz="3400" dirty="0" err="1"/>
              <a:t>porttitor</a:t>
            </a:r>
            <a:r>
              <a:rPr lang="en-US" sz="3400" dirty="0"/>
              <a:t> ipsum </a:t>
            </a:r>
            <a:r>
              <a:rPr lang="en-US" sz="3400" dirty="0" err="1"/>
              <a:t>eu</a:t>
            </a:r>
            <a:r>
              <a:rPr lang="en-US" sz="3400" dirty="0"/>
              <a:t> </a:t>
            </a:r>
            <a:r>
              <a:rPr lang="en-US" sz="3400" dirty="0" err="1"/>
              <a:t>consequat</a:t>
            </a:r>
            <a:r>
              <a:rPr lang="en-US" sz="3400" dirty="0"/>
              <a:t> </a:t>
            </a:r>
            <a:r>
              <a:rPr lang="en-US" sz="3400" dirty="0" err="1"/>
              <a:t>luctus</a:t>
            </a:r>
            <a:r>
              <a:rPr lang="en-US" sz="3400" dirty="0"/>
              <a:t>, </a:t>
            </a:r>
            <a:r>
              <a:rPr lang="en-US" sz="3400" dirty="0" err="1"/>
              <a:t>tortor</a:t>
            </a:r>
            <a:r>
              <a:rPr lang="en-US" sz="3400" dirty="0"/>
              <a:t> </a:t>
            </a:r>
            <a:r>
              <a:rPr lang="en-US" sz="3400" dirty="0" err="1"/>
              <a:t>odio</a:t>
            </a:r>
            <a:r>
              <a:rPr lang="en-US" sz="3400" dirty="0"/>
              <a:t> </a:t>
            </a:r>
            <a:r>
              <a:rPr lang="en-US" sz="3400" dirty="0" err="1"/>
              <a:t>diam</a:t>
            </a:r>
            <a:r>
              <a:rPr lang="en-US" sz="3400" dirty="0"/>
              <a:t> </a:t>
            </a:r>
            <a:r>
              <a:rPr lang="en-US" sz="3400" dirty="0" err="1"/>
              <a:t>leo</a:t>
            </a:r>
            <a:r>
              <a:rPr lang="en-US" sz="3400" dirty="0"/>
              <a:t>, </a:t>
            </a:r>
            <a:r>
              <a:rPr lang="en-US" sz="3400" dirty="0" err="1"/>
              <a:t>aliquam</a:t>
            </a:r>
            <a:r>
              <a:rPr lang="en-US" sz="3400" dirty="0"/>
              <a:t> </a:t>
            </a:r>
            <a:r>
              <a:rPr lang="en-US" sz="3400" dirty="0" err="1"/>
              <a:t>vulputate</a:t>
            </a:r>
            <a:r>
              <a:rPr lang="en-US" sz="3400" dirty="0"/>
              <a:t>. </a:t>
            </a:r>
          </a:p>
          <a:p>
            <a:pPr lvl="0"/>
            <a:endParaRPr lang="en-US" sz="3400" dirty="0"/>
          </a:p>
          <a:p>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a:t>
            </a:r>
          </a:p>
          <a:p>
            <a:pPr lvl="0"/>
            <a:endParaRPr lang="en-US" sz="3400" dirty="0"/>
          </a:p>
        </p:txBody>
      </p:sp>
      <p:grpSp>
        <p:nvGrpSpPr>
          <p:cNvPr id="9" name="Group 8"/>
          <p:cNvGrpSpPr/>
          <p:nvPr/>
        </p:nvGrpSpPr>
        <p:grpSpPr>
          <a:xfrm>
            <a:off x="48618321" y="23176274"/>
            <a:ext cx="9125858" cy="1503660"/>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52" name="TextBox 51"/>
            <p:cNvSpPr txBox="1"/>
            <p:nvPr/>
          </p:nvSpPr>
          <p:spPr>
            <a:xfrm>
              <a:off x="47064385" y="25805787"/>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8" name="Group 7"/>
          <p:cNvGrpSpPr/>
          <p:nvPr/>
        </p:nvGrpSpPr>
        <p:grpSpPr>
          <a:xfrm>
            <a:off x="48618320" y="20727700"/>
            <a:ext cx="9125858" cy="1503660"/>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59" name="TextBox 58"/>
            <p:cNvSpPr txBox="1"/>
            <p:nvPr/>
          </p:nvSpPr>
          <p:spPr>
            <a:xfrm>
              <a:off x="47064384" y="22864897"/>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0" name="Group 9"/>
          <p:cNvGrpSpPr/>
          <p:nvPr/>
        </p:nvGrpSpPr>
        <p:grpSpPr>
          <a:xfrm>
            <a:off x="952500" y="6064250"/>
            <a:ext cx="16946563" cy="1503660"/>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3" name="TextBox 72"/>
            <p:cNvSpPr txBox="1"/>
            <p:nvPr/>
          </p:nvSpPr>
          <p:spPr>
            <a:xfrm>
              <a:off x="976193" y="7617232"/>
              <a:ext cx="16176597" cy="1218796"/>
            </a:xfrm>
            <a:prstGeom prst="rect">
              <a:avLst/>
            </a:prstGeom>
            <a:noFill/>
          </p:spPr>
          <p:txBody>
            <a:bodyPr wrap="square" rtlCol="0">
              <a:spAutoFit/>
            </a:bodyPr>
            <a:lstStyle/>
            <a:p>
              <a:pPr lvl="0" algn="ctr"/>
              <a:r>
                <a:rPr lang="en-US" sz="6000" b="1" dirty="0">
                  <a:solidFill>
                    <a:schemeClr val="bg1"/>
                  </a:solidFill>
                </a:rPr>
                <a:t>Header</a:t>
              </a:r>
              <a:endParaRPr lang="en-US" sz="6000" dirty="0">
                <a:solidFill>
                  <a:schemeClr val="bg1"/>
                </a:solidFill>
              </a:endParaRPr>
            </a:p>
          </p:txBody>
        </p:sp>
      </p:grpSp>
      <p:grpSp>
        <p:nvGrpSpPr>
          <p:cNvPr id="13" name="Group 12"/>
          <p:cNvGrpSpPr/>
          <p:nvPr/>
        </p:nvGrpSpPr>
        <p:grpSpPr>
          <a:xfrm>
            <a:off x="951866" y="14097000"/>
            <a:ext cx="8017509" cy="1503660"/>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4" name="TextBox 73"/>
            <p:cNvSpPr txBox="1"/>
            <p:nvPr/>
          </p:nvSpPr>
          <p:spPr>
            <a:xfrm>
              <a:off x="1003408" y="17242840"/>
              <a:ext cx="7634407"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7" name="Group 6"/>
          <p:cNvGrpSpPr/>
          <p:nvPr/>
        </p:nvGrpSpPr>
        <p:grpSpPr>
          <a:xfrm>
            <a:off x="48618320" y="18456078"/>
            <a:ext cx="9125858" cy="1503660"/>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6" name="TextBox 75"/>
            <p:cNvSpPr txBox="1"/>
            <p:nvPr/>
          </p:nvSpPr>
          <p:spPr>
            <a:xfrm>
              <a:off x="47064384" y="20051866"/>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6" name="Group 15"/>
          <p:cNvGrpSpPr/>
          <p:nvPr/>
        </p:nvGrpSpPr>
        <p:grpSpPr>
          <a:xfrm>
            <a:off x="48618320" y="16006793"/>
            <a:ext cx="9125858" cy="1503660"/>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7" name="TextBox 76"/>
            <p:cNvSpPr txBox="1"/>
            <p:nvPr/>
          </p:nvSpPr>
          <p:spPr>
            <a:xfrm>
              <a:off x="47064384" y="17191953"/>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2" name="Group 1"/>
          <p:cNvGrpSpPr/>
          <p:nvPr/>
        </p:nvGrpSpPr>
        <p:grpSpPr>
          <a:xfrm>
            <a:off x="18930938" y="19611506"/>
            <a:ext cx="16906874" cy="1503660"/>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8" name="TextBox 77"/>
            <p:cNvSpPr txBox="1"/>
            <p:nvPr/>
          </p:nvSpPr>
          <p:spPr>
            <a:xfrm>
              <a:off x="18143390" y="23777133"/>
              <a:ext cx="1626090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5" name="Group 4"/>
          <p:cNvGrpSpPr/>
          <p:nvPr/>
        </p:nvGrpSpPr>
        <p:grpSpPr>
          <a:xfrm>
            <a:off x="36750625" y="19652010"/>
            <a:ext cx="8016875" cy="1503660"/>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9" name="TextBox 78"/>
            <p:cNvSpPr txBox="1"/>
            <p:nvPr/>
          </p:nvSpPr>
          <p:spPr>
            <a:xfrm>
              <a:off x="35265445" y="23835837"/>
              <a:ext cx="7696200"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3" name="Group 2"/>
          <p:cNvGrpSpPr/>
          <p:nvPr/>
        </p:nvGrpSpPr>
        <p:grpSpPr>
          <a:xfrm>
            <a:off x="18930938" y="6096000"/>
            <a:ext cx="25836562" cy="1524001"/>
            <a:chOff x="18930938" y="6096000"/>
            <a:chExt cx="25836562" cy="1524001"/>
          </a:xfrm>
        </p:grpSpPr>
        <p:sp>
          <p:nvSpPr>
            <p:cNvPr id="22" name="Rectangle 21"/>
            <p:cNvSpPr/>
            <p:nvPr/>
          </p:nvSpPr>
          <p:spPr>
            <a:xfrm>
              <a:off x="18930938" y="6096000"/>
              <a:ext cx="25836562" cy="15240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6" name="TextBox 45"/>
            <p:cNvSpPr txBox="1"/>
            <p:nvPr/>
          </p:nvSpPr>
          <p:spPr>
            <a:xfrm>
              <a:off x="18930938" y="6379470"/>
              <a:ext cx="25836562" cy="1041965"/>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4" name="Group 13"/>
          <p:cNvGrpSpPr/>
          <p:nvPr/>
        </p:nvGrpSpPr>
        <p:grpSpPr>
          <a:xfrm>
            <a:off x="9882188" y="14117341"/>
            <a:ext cx="8016875" cy="1503660"/>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8" name="TextBox 47"/>
            <p:cNvSpPr txBox="1"/>
            <p:nvPr/>
          </p:nvSpPr>
          <p:spPr>
            <a:xfrm>
              <a:off x="9440236" y="17242841"/>
              <a:ext cx="7634408" cy="1218796"/>
            </a:xfrm>
            <a:prstGeom prst="rect">
              <a:avLst/>
            </a:prstGeom>
            <a:noFill/>
          </p:spPr>
          <p:txBody>
            <a:bodyPr wrap="square" rtlCol="0">
              <a:spAutoFit/>
            </a:bodyPr>
            <a:lstStyle/>
            <a:p>
              <a:pPr algn="ctr"/>
              <a:r>
                <a:rPr lang="en-US" sz="6000" b="1" dirty="0">
                  <a:solidFill>
                    <a:schemeClr val="bg1"/>
                  </a:solidFill>
                </a:rPr>
                <a:t>Header</a:t>
              </a:r>
            </a:p>
          </p:txBody>
        </p:sp>
      </p:grpSp>
      <p:sp>
        <p:nvSpPr>
          <p:cNvPr id="50" name="TextBox 49"/>
          <p:cNvSpPr txBox="1"/>
          <p:nvPr/>
        </p:nvSpPr>
        <p:spPr>
          <a:xfrm>
            <a:off x="18930937" y="21155670"/>
            <a:ext cx="16906875" cy="5628630"/>
          </a:xfrm>
          <a:prstGeom prst="rect">
            <a:avLst/>
          </a:prstGeom>
          <a:noFill/>
        </p:spPr>
        <p:txBody>
          <a:bodyPr wrap="square" lIns="381000" tIns="152400" rIns="381000" bIns="152400" numCol="2" spcCol="914400" rtlCol="0">
            <a:noAutofit/>
          </a:bodyPr>
          <a:lstStyle/>
          <a:p>
            <a:pPr lvl="0"/>
            <a:r>
              <a:rPr lang="en-US" sz="3333" dirty="0" err="1"/>
              <a:t>Lectus</a:t>
            </a:r>
            <a:r>
              <a:rPr lang="en-US" sz="3333" dirty="0"/>
              <a:t> libero </a:t>
            </a:r>
            <a:r>
              <a:rPr lang="en-US" sz="3333" dirty="0" err="1"/>
              <a:t>fusce</a:t>
            </a:r>
            <a:r>
              <a:rPr lang="en-US" sz="3333" dirty="0"/>
              <a:t> </a:t>
            </a:r>
            <a:r>
              <a:rPr lang="en-US" sz="3333" dirty="0" err="1"/>
              <a:t>urna</a:t>
            </a:r>
            <a:r>
              <a:rPr lang="en-US" sz="3333" dirty="0"/>
              <a:t> class </a:t>
            </a:r>
            <a:r>
              <a:rPr lang="en-US" sz="3333" dirty="0" err="1"/>
              <a:t>ultricies</a:t>
            </a:r>
            <a:r>
              <a:rPr lang="en-US" sz="3333" dirty="0"/>
              <a:t>, </a:t>
            </a:r>
            <a:r>
              <a:rPr lang="en-US" sz="3333" dirty="0" err="1"/>
              <a:t>sodales</a:t>
            </a:r>
            <a:r>
              <a:rPr lang="en-US" sz="3333" dirty="0"/>
              <a:t> </a:t>
            </a:r>
            <a:r>
              <a:rPr lang="en-US" sz="3333" dirty="0" err="1"/>
              <a:t>sollicitudin</a:t>
            </a:r>
            <a:r>
              <a:rPr lang="en-US" sz="3333" dirty="0"/>
              <a:t>, </a:t>
            </a:r>
            <a:r>
              <a:rPr lang="en-US" sz="3333" dirty="0" err="1"/>
              <a:t>turpis</a:t>
            </a:r>
            <a:r>
              <a:rPr lang="en-US" sz="3333" dirty="0"/>
              <a:t> </a:t>
            </a:r>
            <a:r>
              <a:rPr lang="en-US" sz="3333" dirty="0" err="1"/>
              <a:t>commodo</a:t>
            </a:r>
            <a:r>
              <a:rPr lang="en-US" sz="3333" dirty="0"/>
              <a:t> </a:t>
            </a:r>
            <a:r>
              <a:rPr lang="en-US" sz="3333" dirty="0" err="1"/>
              <a:t>etiam</a:t>
            </a:r>
            <a:r>
              <a:rPr lang="en-US" sz="3333" dirty="0"/>
              <a:t> </a:t>
            </a:r>
            <a:r>
              <a:rPr lang="en-US" sz="3333" dirty="0" err="1"/>
              <a:t>pede</a:t>
            </a:r>
            <a:r>
              <a:rPr lang="en-US" sz="3333" dirty="0"/>
              <a:t>, </a:t>
            </a:r>
            <a:r>
              <a:rPr lang="en-US" sz="3333" dirty="0" err="1"/>
              <a:t>hendrerit</a:t>
            </a:r>
            <a:r>
              <a:rPr lang="en-US" sz="3333" dirty="0"/>
              <a:t> </a:t>
            </a:r>
            <a:r>
              <a:rPr lang="en-US" sz="3333" dirty="0" err="1"/>
              <a:t>arcu</a:t>
            </a:r>
            <a:r>
              <a:rPr lang="en-US" sz="3333" dirty="0"/>
              <a:t> </a:t>
            </a:r>
            <a:r>
              <a:rPr lang="en-US" sz="3333" dirty="0" err="1"/>
              <a:t>senectus</a:t>
            </a:r>
            <a:r>
              <a:rPr lang="en-US" sz="3333" dirty="0"/>
              <a:t> </a:t>
            </a:r>
            <a:r>
              <a:rPr lang="en-US" sz="3333" dirty="0" err="1"/>
              <a:t>eu</a:t>
            </a:r>
            <a:r>
              <a:rPr lang="en-US" sz="3333" dirty="0"/>
              <a:t>, et </a:t>
            </a:r>
            <a:r>
              <a:rPr lang="en-US" sz="3333" dirty="0" err="1"/>
              <a:t>amet</a:t>
            </a:r>
            <a:r>
              <a:rPr lang="en-US" sz="3333" dirty="0"/>
              <a:t> </a:t>
            </a:r>
            <a:r>
              <a:rPr lang="en-US" sz="3333" dirty="0" err="1"/>
              <a:t>aliquam</a:t>
            </a:r>
            <a:r>
              <a:rPr lang="en-US" sz="3333" dirty="0"/>
              <a:t> </a:t>
            </a:r>
            <a:r>
              <a:rPr lang="en-US" sz="3333" dirty="0" err="1"/>
              <a:t>nunc</a:t>
            </a:r>
            <a:r>
              <a:rPr lang="en-US" sz="3333" dirty="0"/>
              <a:t>. </a:t>
            </a:r>
            <a:r>
              <a:rPr lang="en-US" sz="3333" dirty="0" err="1"/>
              <a:t>Augue</a:t>
            </a:r>
            <a:r>
              <a:rPr lang="en-US" sz="3333" dirty="0"/>
              <a:t> </a:t>
            </a:r>
            <a:r>
              <a:rPr lang="en-US" sz="3333" dirty="0" err="1"/>
              <a:t>sociosqu</a:t>
            </a:r>
            <a:r>
              <a:rPr lang="en-US" sz="3333" dirty="0"/>
              <a:t> ante </a:t>
            </a:r>
            <a:r>
              <a:rPr lang="en-US" sz="3333" dirty="0" err="1"/>
              <a:t>eu</a:t>
            </a:r>
            <a:r>
              <a:rPr lang="en-US" sz="3333" dirty="0"/>
              <a:t> </a:t>
            </a:r>
            <a:r>
              <a:rPr lang="en-US" sz="3333" dirty="0" err="1"/>
              <a:t>pellentesque</a:t>
            </a:r>
            <a:r>
              <a:rPr lang="en-US" sz="3333" dirty="0"/>
              <a:t> </a:t>
            </a:r>
            <a:r>
              <a:rPr lang="en-US" sz="3333" dirty="0" err="1"/>
              <a:t>elit</a:t>
            </a:r>
            <a:r>
              <a:rPr lang="en-US" sz="3333" dirty="0"/>
              <a:t> </a:t>
            </a:r>
            <a:r>
              <a:rPr lang="en-US" sz="3333" dirty="0" err="1"/>
              <a:t>donec</a:t>
            </a:r>
            <a:r>
              <a:rPr lang="en-US" sz="3333" dirty="0"/>
              <a:t>, </a:t>
            </a:r>
            <a:r>
              <a:rPr lang="en-US" sz="3333" dirty="0" err="1"/>
              <a:t>leo</a:t>
            </a:r>
            <a:r>
              <a:rPr lang="en-US" sz="3333" dirty="0"/>
              <a:t> </a:t>
            </a:r>
            <a:r>
              <a:rPr lang="en-US" sz="3333" dirty="0" err="1"/>
              <a:t>erat</a:t>
            </a:r>
            <a:r>
              <a:rPr lang="en-US" sz="3333" dirty="0"/>
              <a:t> </a:t>
            </a:r>
            <a:r>
              <a:rPr lang="en-US" sz="3333" dirty="0" err="1"/>
              <a:t>condimentum</a:t>
            </a:r>
            <a:r>
              <a:rPr lang="en-US" sz="3333" dirty="0"/>
              <a:t> </a:t>
            </a:r>
            <a:r>
              <a:rPr lang="en-US" sz="3333" dirty="0" err="1"/>
              <a:t>pellentesque</a:t>
            </a:r>
            <a:r>
              <a:rPr lang="en-US" sz="3333" dirty="0"/>
              <a:t> </a:t>
            </a:r>
            <a:r>
              <a:rPr lang="en-US" sz="3333" dirty="0" err="1"/>
              <a:t>arcu</a:t>
            </a:r>
            <a:r>
              <a:rPr lang="en-US" sz="3333" dirty="0"/>
              <a:t>, </a:t>
            </a:r>
            <a:r>
              <a:rPr lang="en-US" sz="3333" dirty="0" err="1"/>
              <a:t>sociosqu</a:t>
            </a:r>
            <a:r>
              <a:rPr lang="en-US" sz="3333" dirty="0"/>
              <a:t> mi </a:t>
            </a:r>
            <a:r>
              <a:rPr lang="en-US" sz="3333" dirty="0" err="1"/>
              <a:t>erat</a:t>
            </a:r>
            <a:r>
              <a:rPr lang="en-US" sz="3333" dirty="0"/>
              <a:t> </a:t>
            </a:r>
            <a:r>
              <a:rPr lang="en-US" sz="3333" dirty="0" err="1"/>
              <a:t>proin</a:t>
            </a:r>
            <a:r>
              <a:rPr lang="en-US" sz="3333" dirty="0"/>
              <a:t> </a:t>
            </a:r>
            <a:r>
              <a:rPr lang="en-US" sz="3333" dirty="0" err="1"/>
              <a:t>nam</a:t>
            </a:r>
            <a:r>
              <a:rPr lang="en-US" sz="3333" dirty="0"/>
              <a:t> </a:t>
            </a:r>
            <a:r>
              <a:rPr lang="en-US" sz="3333" dirty="0" err="1"/>
              <a:t>ullamcorper</a:t>
            </a:r>
            <a:r>
              <a:rPr lang="en-US" sz="3333" dirty="0"/>
              <a:t> </a:t>
            </a:r>
            <a:r>
              <a:rPr lang="en-US" sz="3333" dirty="0" err="1"/>
              <a:t>arcu</a:t>
            </a:r>
            <a:r>
              <a:rPr lang="en-US" sz="3333" dirty="0"/>
              <a:t>. </a:t>
            </a:r>
            <a:r>
              <a:rPr lang="en-US" sz="3333" dirty="0" err="1"/>
              <a:t>Nec</a:t>
            </a:r>
            <a:r>
              <a:rPr lang="en-US" sz="3333" dirty="0"/>
              <a:t> </a:t>
            </a:r>
            <a:r>
              <a:rPr lang="en-US" sz="3333" dirty="0" err="1"/>
              <a:t>nisl</a:t>
            </a:r>
            <a:r>
              <a:rPr lang="en-US" sz="3333" dirty="0"/>
              <a:t> </a:t>
            </a:r>
            <a:r>
              <a:rPr lang="en-US" sz="3333" dirty="0" err="1"/>
              <a:t>quaerat</a:t>
            </a:r>
            <a:r>
              <a:rPr lang="en-US" sz="3333" dirty="0"/>
              <a:t>, </a:t>
            </a:r>
            <a:r>
              <a:rPr lang="en-US" sz="3333" dirty="0" err="1"/>
              <a:t>curabitur</a:t>
            </a:r>
            <a:r>
              <a:rPr lang="en-US" sz="3333" dirty="0"/>
              <a:t> </a:t>
            </a:r>
            <a:r>
              <a:rPr lang="en-US" sz="3333" dirty="0" err="1"/>
              <a:t>nam</a:t>
            </a:r>
            <a:r>
              <a:rPr lang="en-US" sz="3333" dirty="0"/>
              <a:t> </a:t>
            </a:r>
            <a:r>
              <a:rPr lang="en-US" sz="3333" dirty="0" err="1"/>
              <a:t>justo</a:t>
            </a:r>
            <a:r>
              <a:rPr lang="en-US" sz="3333" dirty="0"/>
              <a:t> in in </a:t>
            </a:r>
            <a:r>
              <a:rPr lang="en-US" sz="3333" dirty="0" err="1"/>
              <a:t>adipiscing</a:t>
            </a:r>
            <a:r>
              <a:rPr lang="en-US" sz="3333" dirty="0"/>
              <a:t> convallis, </a:t>
            </a:r>
            <a:r>
              <a:rPr lang="en-US" sz="3333" dirty="0" err="1"/>
              <a:t>purus</a:t>
            </a:r>
            <a:r>
              <a:rPr lang="en-US" sz="3333" dirty="0"/>
              <a:t> ipsum </a:t>
            </a:r>
            <a:r>
              <a:rPr lang="en-US" sz="3333" dirty="0" err="1"/>
              <a:t>ridiculus</a:t>
            </a:r>
            <a:r>
              <a:rPr lang="en-US" sz="3333" dirty="0"/>
              <a:t>,</a:t>
            </a:r>
          </a:p>
          <a:p>
            <a:pPr lvl="0"/>
            <a:endParaRPr lang="en-US" sz="3333" dirty="0"/>
          </a:p>
          <a:p>
            <a:pPr lvl="0"/>
            <a:r>
              <a:rPr lang="en-US" sz="3333" dirty="0"/>
              <a:t> </a:t>
            </a:r>
            <a:r>
              <a:rPr lang="en-US" sz="3333" dirty="0" err="1"/>
              <a:t>quisque</a:t>
            </a:r>
            <a:r>
              <a:rPr lang="en-US" sz="3333" dirty="0"/>
              <a:t> convallis </a:t>
            </a:r>
            <a:r>
              <a:rPr lang="en-US" sz="3333" dirty="0" err="1"/>
              <a:t>nunc</a:t>
            </a:r>
            <a:r>
              <a:rPr lang="en-US" sz="3333" dirty="0"/>
              <a:t>, ac </a:t>
            </a:r>
            <a:r>
              <a:rPr lang="en-US" sz="3333" dirty="0" err="1"/>
              <a:t>scelerisque</a:t>
            </a:r>
            <a:r>
              <a:rPr lang="en-US" sz="3333" dirty="0"/>
              <a:t>. Eros in </a:t>
            </a:r>
            <a:r>
              <a:rPr lang="en-US" sz="3333" dirty="0" err="1"/>
              <a:t>fermentum</a:t>
            </a:r>
            <a:r>
              <a:rPr lang="en-US" sz="3333" dirty="0"/>
              <a:t> </a:t>
            </a:r>
            <a:r>
              <a:rPr lang="en-US" sz="3333" dirty="0" err="1"/>
              <a:t>vivamus</a:t>
            </a:r>
            <a:r>
              <a:rPr lang="en-US" sz="3333" dirty="0"/>
              <a:t> </a:t>
            </a:r>
            <a:r>
              <a:rPr lang="en-US" sz="3333" dirty="0" err="1"/>
              <a:t>amet</a:t>
            </a:r>
            <a:r>
              <a:rPr lang="en-US" sz="3333" dirty="0"/>
              <a:t>, semper </a:t>
            </a:r>
            <a:r>
              <a:rPr lang="en-US" sz="3333" dirty="0" err="1"/>
              <a:t>arcu</a:t>
            </a:r>
            <a:r>
              <a:rPr lang="en-US" sz="3333" dirty="0"/>
              <a:t> et </a:t>
            </a:r>
            <a:r>
              <a:rPr lang="en-US" sz="3333" dirty="0" err="1"/>
              <a:t>augue</a:t>
            </a:r>
            <a:r>
              <a:rPr lang="en-US" sz="3333" dirty="0"/>
              <a:t> lacus, </a:t>
            </a:r>
            <a:r>
              <a:rPr lang="en-US" sz="3333" dirty="0" err="1"/>
              <a:t>tincidunt</a:t>
            </a:r>
            <a:r>
              <a:rPr lang="en-US" sz="3333" dirty="0"/>
              <a:t> in </a:t>
            </a:r>
            <a:r>
              <a:rPr lang="en-US" sz="3333" dirty="0" err="1"/>
              <a:t>torquent</a:t>
            </a:r>
            <a:r>
              <a:rPr lang="en-US" sz="3333" dirty="0"/>
              <a:t> </a:t>
            </a:r>
            <a:r>
              <a:rPr lang="en-US" sz="3333" dirty="0" err="1"/>
              <a:t>montes</a:t>
            </a:r>
            <a:r>
              <a:rPr lang="en-US" sz="3333" dirty="0"/>
              <a:t> </a:t>
            </a:r>
            <a:r>
              <a:rPr lang="en-US" sz="3333" dirty="0" err="1"/>
              <a:t>interdum</a:t>
            </a:r>
            <a:r>
              <a:rPr lang="en-US" sz="3333" dirty="0"/>
              <a:t> </a:t>
            </a:r>
            <a:r>
              <a:rPr lang="en-US" sz="3333" dirty="0" err="1"/>
              <a:t>delectus</a:t>
            </a:r>
            <a:r>
              <a:rPr lang="en-US" sz="3333" dirty="0"/>
              <a:t> </a:t>
            </a:r>
            <a:r>
              <a:rPr lang="en-US" sz="3333" dirty="0" err="1"/>
              <a:t>conubia</a:t>
            </a:r>
            <a:r>
              <a:rPr lang="en-US" sz="3333" dirty="0"/>
              <a:t>, </a:t>
            </a:r>
            <a:r>
              <a:rPr lang="en-US" sz="3333" dirty="0" err="1"/>
              <a:t>tempor</a:t>
            </a:r>
            <a:r>
              <a:rPr lang="en-US" sz="3333" dirty="0"/>
              <a:t> cursus, </a:t>
            </a:r>
            <a:r>
              <a:rPr lang="en-US" sz="3333" dirty="0" err="1"/>
              <a:t>fringilla</a:t>
            </a:r>
            <a:r>
              <a:rPr lang="en-US" sz="3333" dirty="0"/>
              <a:t> </a:t>
            </a:r>
            <a:r>
              <a:rPr lang="en-US" sz="3333" dirty="0" err="1"/>
              <a:t>lacinia</a:t>
            </a:r>
            <a:r>
              <a:rPr lang="en-US" sz="3333" dirty="0"/>
              <a:t>.</a:t>
            </a:r>
          </a:p>
          <a:p>
            <a:r>
              <a:rPr lang="en-US" sz="3333" dirty="0" err="1"/>
              <a:t>quisque</a:t>
            </a:r>
            <a:r>
              <a:rPr lang="en-US" sz="3333" dirty="0"/>
              <a:t> convallis </a:t>
            </a:r>
            <a:r>
              <a:rPr lang="en-US" sz="3333" dirty="0" err="1"/>
              <a:t>nunc</a:t>
            </a:r>
            <a:r>
              <a:rPr lang="en-US" sz="3333" dirty="0"/>
              <a:t>, ac </a:t>
            </a:r>
            <a:r>
              <a:rPr lang="en-US" sz="3333" dirty="0" err="1"/>
              <a:t>scelerisque</a:t>
            </a:r>
            <a:r>
              <a:rPr lang="en-US" sz="3333" dirty="0"/>
              <a:t>. Eros in </a:t>
            </a:r>
            <a:r>
              <a:rPr lang="en-US" sz="3333" dirty="0" err="1"/>
              <a:t>fermentum</a:t>
            </a:r>
            <a:r>
              <a:rPr lang="en-US" sz="3333" dirty="0"/>
              <a:t> </a:t>
            </a:r>
            <a:r>
              <a:rPr lang="en-US" sz="3333" dirty="0" err="1"/>
              <a:t>vivamus</a:t>
            </a:r>
            <a:r>
              <a:rPr lang="en-US" sz="3333" dirty="0"/>
              <a:t> </a:t>
            </a:r>
            <a:r>
              <a:rPr lang="en-US" sz="3333" dirty="0" err="1"/>
              <a:t>amet</a:t>
            </a:r>
            <a:r>
              <a:rPr lang="en-US" sz="3333" dirty="0"/>
              <a:t>, semper </a:t>
            </a:r>
            <a:r>
              <a:rPr lang="en-US" sz="3333" dirty="0" err="1"/>
              <a:t>arcu</a:t>
            </a:r>
            <a:r>
              <a:rPr lang="en-US" sz="3333" dirty="0"/>
              <a:t> et </a:t>
            </a:r>
            <a:r>
              <a:rPr lang="en-US" sz="3333" dirty="0" err="1"/>
              <a:t>augue</a:t>
            </a:r>
            <a:r>
              <a:rPr lang="en-US" sz="3333" dirty="0"/>
              <a:t> lacus, </a:t>
            </a:r>
            <a:r>
              <a:rPr lang="en-US" sz="3333" dirty="0" err="1"/>
              <a:t>tincidunt</a:t>
            </a:r>
            <a:r>
              <a:rPr lang="en-US" sz="3333" dirty="0"/>
              <a:t> in </a:t>
            </a:r>
            <a:r>
              <a:rPr lang="en-US" sz="3333" dirty="0" err="1"/>
              <a:t>torquent</a:t>
            </a:r>
            <a:r>
              <a:rPr lang="en-US" sz="3333" dirty="0"/>
              <a:t> </a:t>
            </a:r>
            <a:r>
              <a:rPr lang="en-US" sz="3333" dirty="0" err="1"/>
              <a:t>montes</a:t>
            </a:r>
            <a:r>
              <a:rPr lang="en-US" sz="3333" dirty="0"/>
              <a:t> </a:t>
            </a:r>
            <a:r>
              <a:rPr lang="en-US" sz="3333" dirty="0" err="1"/>
              <a:t>interdum</a:t>
            </a:r>
            <a:r>
              <a:rPr lang="en-US" sz="3333" dirty="0"/>
              <a:t> </a:t>
            </a:r>
            <a:r>
              <a:rPr lang="en-US" sz="3333" dirty="0" err="1"/>
              <a:t>delectus</a:t>
            </a:r>
            <a:r>
              <a:rPr lang="en-US" sz="3333" dirty="0"/>
              <a:t> </a:t>
            </a:r>
            <a:r>
              <a:rPr lang="en-US" sz="3333" dirty="0" err="1"/>
              <a:t>conubia</a:t>
            </a:r>
            <a:r>
              <a:rPr lang="en-US" sz="3333" dirty="0"/>
              <a:t>, </a:t>
            </a:r>
            <a:r>
              <a:rPr lang="en-US" sz="3333" dirty="0" err="1"/>
              <a:t>tempor</a:t>
            </a:r>
            <a:r>
              <a:rPr lang="en-US" sz="3333" dirty="0"/>
              <a:t> cursus, </a:t>
            </a:r>
            <a:r>
              <a:rPr lang="en-US" sz="3333" dirty="0" err="1"/>
              <a:t>fringilla</a:t>
            </a:r>
            <a:r>
              <a:rPr lang="en-US" sz="3333" dirty="0"/>
              <a:t> </a:t>
            </a:r>
            <a:r>
              <a:rPr lang="en-US" sz="3333" dirty="0" err="1"/>
              <a:t>lacinia</a:t>
            </a:r>
            <a:endParaRPr lang="en-US" sz="3333" dirty="0"/>
          </a:p>
        </p:txBody>
      </p:sp>
      <p:sp>
        <p:nvSpPr>
          <p:cNvPr id="62" name="TextBox 61"/>
          <p:cNvSpPr txBox="1"/>
          <p:nvPr/>
        </p:nvSpPr>
        <p:spPr>
          <a:xfrm>
            <a:off x="36766380" y="21366857"/>
            <a:ext cx="8001120" cy="4974888"/>
          </a:xfrm>
          <a:prstGeom prst="rect">
            <a:avLst/>
          </a:prstGeom>
          <a:noFill/>
        </p:spPr>
        <p:txBody>
          <a:bodyPr wrap="square" lIns="381000" tIns="152400" rIns="381000" bIns="152400" rtlCol="0">
            <a:noAutofit/>
          </a:bodyPr>
          <a:lstStyle/>
          <a:p>
            <a:r>
              <a:rPr lang="en-US" sz="2333" dirty="0" err="1"/>
              <a:t>Lectus</a:t>
            </a:r>
            <a:r>
              <a:rPr lang="en-US" sz="2333" dirty="0"/>
              <a:t> libero </a:t>
            </a:r>
            <a:r>
              <a:rPr lang="en-US" sz="2333" dirty="0" err="1"/>
              <a:t>fusce</a:t>
            </a:r>
            <a:r>
              <a:rPr lang="en-US" sz="2333" dirty="0"/>
              <a:t> </a:t>
            </a:r>
            <a:r>
              <a:rPr lang="en-US" sz="2333" dirty="0" err="1"/>
              <a:t>urna</a:t>
            </a:r>
            <a:r>
              <a:rPr lang="en-US" sz="2333" dirty="0"/>
              <a:t> class </a:t>
            </a:r>
            <a:r>
              <a:rPr lang="en-US" sz="2333" dirty="0" err="1"/>
              <a:t>ultricies</a:t>
            </a:r>
            <a:r>
              <a:rPr lang="en-US" sz="2333" dirty="0"/>
              <a:t>, </a:t>
            </a:r>
            <a:r>
              <a:rPr lang="en-US" sz="2333" dirty="0" err="1"/>
              <a:t>sodales</a:t>
            </a:r>
            <a:r>
              <a:rPr lang="en-US" sz="2333" dirty="0"/>
              <a:t> </a:t>
            </a:r>
            <a:r>
              <a:rPr lang="en-US" sz="2333" dirty="0" err="1"/>
              <a:t>sollicitudin</a:t>
            </a:r>
            <a:r>
              <a:rPr lang="en-US" sz="2333" dirty="0"/>
              <a:t>, </a:t>
            </a:r>
            <a:r>
              <a:rPr lang="en-US" sz="2333" dirty="0" err="1"/>
              <a:t>turpis</a:t>
            </a:r>
            <a:r>
              <a:rPr lang="en-US" sz="2333" dirty="0"/>
              <a:t> </a:t>
            </a:r>
            <a:r>
              <a:rPr lang="en-US" sz="2333" dirty="0" err="1"/>
              <a:t>commodo</a:t>
            </a:r>
            <a:r>
              <a:rPr lang="en-US" sz="2333" dirty="0"/>
              <a:t> </a:t>
            </a:r>
            <a:r>
              <a:rPr lang="en-US" sz="2333" dirty="0" err="1"/>
              <a:t>etiam</a:t>
            </a:r>
            <a:r>
              <a:rPr lang="en-US" sz="2333" dirty="0"/>
              <a:t> </a:t>
            </a:r>
            <a:r>
              <a:rPr lang="en-US" sz="2333" dirty="0" err="1"/>
              <a:t>pede</a:t>
            </a:r>
            <a:r>
              <a:rPr lang="en-US" sz="2333" dirty="0"/>
              <a:t>, </a:t>
            </a:r>
            <a:r>
              <a:rPr lang="en-US" sz="2333" dirty="0" err="1"/>
              <a:t>hendrerit</a:t>
            </a:r>
            <a:r>
              <a:rPr lang="en-US" sz="2333" dirty="0"/>
              <a:t> </a:t>
            </a:r>
            <a:r>
              <a:rPr lang="en-US" sz="2333" dirty="0" err="1"/>
              <a:t>arcu</a:t>
            </a:r>
            <a:r>
              <a:rPr lang="en-US" sz="2333" dirty="0"/>
              <a:t> </a:t>
            </a:r>
            <a:r>
              <a:rPr lang="en-US" sz="2333" dirty="0" err="1"/>
              <a:t>senectus</a:t>
            </a:r>
            <a:r>
              <a:rPr lang="en-US" sz="2333" dirty="0"/>
              <a:t> </a:t>
            </a:r>
            <a:r>
              <a:rPr lang="en-US" sz="2333" dirty="0" err="1"/>
              <a:t>eu</a:t>
            </a:r>
            <a:r>
              <a:rPr lang="en-US" sz="2333" dirty="0"/>
              <a:t>, et </a:t>
            </a:r>
            <a:r>
              <a:rPr lang="en-US" sz="2333" dirty="0" err="1"/>
              <a:t>amet</a:t>
            </a:r>
            <a:r>
              <a:rPr lang="en-US" sz="2333" dirty="0"/>
              <a:t> </a:t>
            </a:r>
            <a:r>
              <a:rPr lang="en-US" sz="2333" dirty="0" err="1"/>
              <a:t>aliquam</a:t>
            </a:r>
            <a:r>
              <a:rPr lang="en-US" sz="2333" dirty="0"/>
              <a:t> </a:t>
            </a:r>
            <a:r>
              <a:rPr lang="en-US" sz="2333" dirty="0" err="1"/>
              <a:t>nunc</a:t>
            </a:r>
            <a:r>
              <a:rPr lang="en-US" sz="2333" dirty="0"/>
              <a:t>. </a:t>
            </a:r>
            <a:r>
              <a:rPr lang="en-US" sz="2333" dirty="0" err="1"/>
              <a:t>Augue</a:t>
            </a:r>
            <a:r>
              <a:rPr lang="en-US" sz="2333" dirty="0"/>
              <a:t> </a:t>
            </a:r>
            <a:r>
              <a:rPr lang="en-US" sz="2333" dirty="0" err="1"/>
              <a:t>sociosqu</a:t>
            </a:r>
            <a:r>
              <a:rPr lang="en-US" sz="2333" dirty="0"/>
              <a:t> ante </a:t>
            </a:r>
            <a:r>
              <a:rPr lang="en-US" sz="2333" dirty="0" err="1"/>
              <a:t>eu</a:t>
            </a:r>
            <a:r>
              <a:rPr lang="en-US" sz="2333" dirty="0"/>
              <a:t> </a:t>
            </a:r>
            <a:r>
              <a:rPr lang="en-US" sz="2333" dirty="0" err="1"/>
              <a:t>pellentesque</a:t>
            </a:r>
            <a:r>
              <a:rPr lang="en-US" sz="2333" dirty="0"/>
              <a:t> </a:t>
            </a:r>
            <a:r>
              <a:rPr lang="en-US" sz="2333" dirty="0" err="1"/>
              <a:t>elit</a:t>
            </a:r>
            <a:r>
              <a:rPr lang="en-US" sz="2333" dirty="0"/>
              <a:t> </a:t>
            </a:r>
            <a:r>
              <a:rPr lang="en-US" sz="2333" dirty="0" err="1"/>
              <a:t>donec</a:t>
            </a:r>
            <a:r>
              <a:rPr lang="en-US" sz="2333" dirty="0"/>
              <a:t>, </a:t>
            </a:r>
            <a:r>
              <a:rPr lang="en-US" sz="2333" dirty="0" err="1"/>
              <a:t>leo</a:t>
            </a:r>
            <a:r>
              <a:rPr lang="en-US" sz="2333" dirty="0"/>
              <a:t> </a:t>
            </a:r>
            <a:r>
              <a:rPr lang="en-US" sz="2333" dirty="0" err="1"/>
              <a:t>erat</a:t>
            </a:r>
            <a:r>
              <a:rPr lang="en-US" sz="2333" dirty="0"/>
              <a:t> </a:t>
            </a:r>
            <a:r>
              <a:rPr lang="en-US" sz="2333" dirty="0" err="1"/>
              <a:t>condimentum</a:t>
            </a:r>
            <a:r>
              <a:rPr lang="en-US" sz="2333" dirty="0"/>
              <a:t> </a:t>
            </a:r>
            <a:r>
              <a:rPr lang="en-US" sz="2333" dirty="0" err="1"/>
              <a:t>pellentesque</a:t>
            </a:r>
            <a:r>
              <a:rPr lang="en-US" sz="2333" dirty="0"/>
              <a:t> </a:t>
            </a:r>
            <a:r>
              <a:rPr lang="en-US" sz="2333" dirty="0" err="1"/>
              <a:t>arcu</a:t>
            </a:r>
            <a:r>
              <a:rPr lang="en-US" sz="2333" dirty="0"/>
              <a:t>, </a:t>
            </a:r>
            <a:r>
              <a:rPr lang="en-US" sz="2333" dirty="0" err="1"/>
              <a:t>sociosqu</a:t>
            </a:r>
            <a:r>
              <a:rPr lang="en-US" sz="2333" dirty="0"/>
              <a:t> mi </a:t>
            </a:r>
            <a:r>
              <a:rPr lang="en-US" sz="2333" dirty="0" err="1"/>
              <a:t>erat</a:t>
            </a:r>
            <a:r>
              <a:rPr lang="en-US" sz="2333" dirty="0"/>
              <a:t> </a:t>
            </a:r>
            <a:r>
              <a:rPr lang="en-US" sz="2333" dirty="0" err="1"/>
              <a:t>proin</a:t>
            </a:r>
            <a:r>
              <a:rPr lang="en-US" sz="2333" dirty="0"/>
              <a:t> </a:t>
            </a:r>
            <a:r>
              <a:rPr lang="en-US" sz="2333" dirty="0" err="1"/>
              <a:t>nam</a:t>
            </a:r>
            <a:r>
              <a:rPr lang="en-US" sz="2333" dirty="0"/>
              <a:t> </a:t>
            </a:r>
            <a:r>
              <a:rPr lang="en-US" sz="2333" dirty="0" err="1"/>
              <a:t>ullamcorper</a:t>
            </a:r>
            <a:r>
              <a:rPr lang="en-US" sz="2333" dirty="0"/>
              <a:t> </a:t>
            </a:r>
            <a:r>
              <a:rPr lang="en-US" sz="2333" dirty="0" err="1"/>
              <a:t>arcu</a:t>
            </a:r>
            <a:r>
              <a:rPr lang="en-US" sz="2333" dirty="0"/>
              <a:t>. </a:t>
            </a:r>
            <a:r>
              <a:rPr lang="en-US" sz="2333" dirty="0" err="1"/>
              <a:t>Nec</a:t>
            </a:r>
            <a:r>
              <a:rPr lang="en-US" sz="2333" dirty="0"/>
              <a:t> </a:t>
            </a:r>
            <a:r>
              <a:rPr lang="en-US" sz="2333" dirty="0" err="1"/>
              <a:t>nisl</a:t>
            </a:r>
            <a:r>
              <a:rPr lang="en-US" sz="2333" dirty="0"/>
              <a:t> </a:t>
            </a:r>
            <a:r>
              <a:rPr lang="en-US" sz="2333" dirty="0" err="1"/>
              <a:t>quaerat</a:t>
            </a:r>
            <a:r>
              <a:rPr lang="en-US" sz="2333" dirty="0"/>
              <a:t>, </a:t>
            </a:r>
            <a:r>
              <a:rPr lang="en-US" sz="2333" dirty="0" err="1"/>
              <a:t>curabitur</a:t>
            </a:r>
            <a:r>
              <a:rPr lang="en-US" sz="2333" dirty="0"/>
              <a:t> </a:t>
            </a:r>
            <a:r>
              <a:rPr lang="en-US" sz="2333" dirty="0" err="1"/>
              <a:t>nam</a:t>
            </a:r>
            <a:r>
              <a:rPr lang="en-US" sz="2333" dirty="0"/>
              <a:t> </a:t>
            </a:r>
            <a:r>
              <a:rPr lang="en-US" sz="2333" dirty="0" err="1"/>
              <a:t>justo</a:t>
            </a:r>
            <a:r>
              <a:rPr lang="en-US" sz="2333" dirty="0"/>
              <a:t> in in </a:t>
            </a:r>
            <a:r>
              <a:rPr lang="en-US" sz="2333" dirty="0" err="1"/>
              <a:t>adipiscing</a:t>
            </a:r>
            <a:r>
              <a:rPr lang="en-US" sz="2333" dirty="0"/>
              <a:t> convallis, </a:t>
            </a:r>
            <a:r>
              <a:rPr lang="en-US" sz="2333" dirty="0" err="1"/>
              <a:t>purus</a:t>
            </a:r>
            <a:r>
              <a:rPr lang="en-US" sz="2333" dirty="0"/>
              <a:t> ipsum </a:t>
            </a:r>
            <a:r>
              <a:rPr lang="en-US" sz="2333" dirty="0" err="1"/>
              <a:t>ridiculus</a:t>
            </a:r>
            <a:r>
              <a:rPr lang="en-US" sz="2333" dirty="0"/>
              <a:t>, </a:t>
            </a:r>
            <a:r>
              <a:rPr lang="en-US" sz="2333" dirty="0" err="1"/>
              <a:t>quisque</a:t>
            </a:r>
            <a:r>
              <a:rPr lang="en-US" sz="2333" dirty="0"/>
              <a:t> convallis </a:t>
            </a:r>
            <a:r>
              <a:rPr lang="en-US" sz="2333" dirty="0" err="1"/>
              <a:t>nunc</a:t>
            </a:r>
            <a:r>
              <a:rPr lang="en-US" sz="2333" dirty="0"/>
              <a:t>, ac </a:t>
            </a:r>
            <a:r>
              <a:rPr lang="en-US" sz="2333" dirty="0" err="1"/>
              <a:t>scelerisque</a:t>
            </a:r>
            <a:r>
              <a:rPr lang="en-US" sz="2333" dirty="0"/>
              <a:t>. Eros in </a:t>
            </a:r>
            <a:r>
              <a:rPr lang="en-US" sz="2333" dirty="0" err="1"/>
              <a:t>fermentum</a:t>
            </a:r>
            <a:r>
              <a:rPr lang="en-US" sz="2333" dirty="0"/>
              <a:t> </a:t>
            </a:r>
            <a:r>
              <a:rPr lang="en-US" sz="2333" dirty="0" err="1"/>
              <a:t>vivamus</a:t>
            </a:r>
            <a:r>
              <a:rPr lang="en-US" sz="2333" dirty="0"/>
              <a:t> </a:t>
            </a:r>
            <a:r>
              <a:rPr lang="en-US" sz="2333" dirty="0" err="1"/>
              <a:t>amet</a:t>
            </a:r>
            <a:r>
              <a:rPr lang="en-US" sz="2333" dirty="0"/>
              <a:t>, semper </a:t>
            </a:r>
            <a:r>
              <a:rPr lang="en-US" sz="2333" dirty="0" err="1"/>
              <a:t>arcu</a:t>
            </a:r>
            <a:r>
              <a:rPr lang="en-US" sz="2333" dirty="0"/>
              <a:t> et </a:t>
            </a:r>
            <a:r>
              <a:rPr lang="en-US" sz="2333" dirty="0" err="1"/>
              <a:t>augue</a:t>
            </a:r>
            <a:r>
              <a:rPr lang="en-US" sz="2333" dirty="0"/>
              <a:t> lacus, </a:t>
            </a:r>
            <a:r>
              <a:rPr lang="en-US" sz="2333" dirty="0" err="1"/>
              <a:t>tincidunt</a:t>
            </a:r>
            <a:r>
              <a:rPr lang="en-US" sz="2333" dirty="0"/>
              <a:t> in </a:t>
            </a:r>
            <a:r>
              <a:rPr lang="en-US" sz="2333" dirty="0" err="1"/>
              <a:t>torquent</a:t>
            </a:r>
            <a:r>
              <a:rPr lang="en-US" sz="2333" dirty="0"/>
              <a:t> </a:t>
            </a:r>
            <a:r>
              <a:rPr lang="en-US" sz="2333" dirty="0" err="1"/>
              <a:t>montes</a:t>
            </a:r>
            <a:r>
              <a:rPr lang="en-US" sz="2333" dirty="0"/>
              <a:t> </a:t>
            </a:r>
            <a:r>
              <a:rPr lang="en-US" sz="2333" dirty="0" err="1"/>
              <a:t>interdum</a:t>
            </a:r>
            <a:r>
              <a:rPr lang="en-US" sz="2333" dirty="0"/>
              <a:t> </a:t>
            </a:r>
            <a:r>
              <a:rPr lang="en-US" sz="2333" dirty="0" err="1"/>
              <a:t>delectus</a:t>
            </a:r>
            <a:r>
              <a:rPr lang="en-US" sz="2333" dirty="0"/>
              <a:t> </a:t>
            </a:r>
            <a:r>
              <a:rPr lang="en-US" sz="2333" dirty="0" err="1"/>
              <a:t>conubia</a:t>
            </a:r>
            <a:r>
              <a:rPr lang="en-US" sz="2333" dirty="0"/>
              <a:t>, </a:t>
            </a:r>
            <a:r>
              <a:rPr lang="en-US" sz="2333" dirty="0" err="1"/>
              <a:t>tempor</a:t>
            </a:r>
            <a:r>
              <a:rPr lang="en-US" sz="2333" dirty="0"/>
              <a:t> cursus, </a:t>
            </a:r>
            <a:r>
              <a:rPr lang="en-US" sz="2333" dirty="0" err="1"/>
              <a:t>fringilla</a:t>
            </a:r>
            <a:r>
              <a:rPr lang="en-US" sz="2333" dirty="0"/>
              <a:t> </a:t>
            </a:r>
            <a:r>
              <a:rPr lang="en-US" sz="2333" dirty="0" err="1"/>
              <a:t>lacinia</a:t>
            </a:r>
            <a:r>
              <a:rPr lang="en-US" sz="2333" dirty="0"/>
              <a:t>. </a:t>
            </a:r>
            <a:r>
              <a:rPr lang="en-US" sz="2333" dirty="0" err="1"/>
              <a:t>erat</a:t>
            </a:r>
            <a:r>
              <a:rPr lang="en-US" sz="2333" dirty="0"/>
              <a:t> </a:t>
            </a:r>
            <a:r>
              <a:rPr lang="en-US" sz="2333" dirty="0" err="1"/>
              <a:t>proin</a:t>
            </a:r>
            <a:r>
              <a:rPr lang="en-US" sz="2333" dirty="0"/>
              <a:t> </a:t>
            </a:r>
            <a:r>
              <a:rPr lang="en-US" sz="2333" dirty="0" err="1"/>
              <a:t>nam</a:t>
            </a:r>
            <a:r>
              <a:rPr lang="en-US" sz="2333" dirty="0"/>
              <a:t> </a:t>
            </a:r>
            <a:r>
              <a:rPr lang="en-US" sz="2333" dirty="0" err="1"/>
              <a:t>ullamcorper</a:t>
            </a:r>
            <a:r>
              <a:rPr lang="en-US" sz="2333" dirty="0"/>
              <a:t> </a:t>
            </a:r>
            <a:r>
              <a:rPr lang="en-US" sz="2333" dirty="0" err="1"/>
              <a:t>arcu</a:t>
            </a:r>
            <a:r>
              <a:rPr lang="en-US" sz="2333" dirty="0"/>
              <a:t>. </a:t>
            </a:r>
            <a:r>
              <a:rPr lang="en-US" sz="2333" dirty="0" err="1"/>
              <a:t>Nec</a:t>
            </a:r>
            <a:r>
              <a:rPr lang="en-US" sz="2333" dirty="0"/>
              <a:t> </a:t>
            </a:r>
            <a:r>
              <a:rPr lang="en-US" sz="2333" dirty="0" err="1"/>
              <a:t>nisl</a:t>
            </a:r>
            <a:r>
              <a:rPr lang="en-US" sz="2333" dirty="0"/>
              <a:t> </a:t>
            </a:r>
            <a:r>
              <a:rPr lang="en-US" sz="2333" dirty="0" err="1"/>
              <a:t>quaerat</a:t>
            </a:r>
            <a:r>
              <a:rPr lang="en-US" sz="2333" dirty="0"/>
              <a:t>, </a:t>
            </a:r>
            <a:r>
              <a:rPr lang="en-US" sz="2333" dirty="0" err="1"/>
              <a:t>curabitur</a:t>
            </a:r>
            <a:r>
              <a:rPr lang="en-US" sz="2333" dirty="0"/>
              <a:t> </a:t>
            </a:r>
            <a:r>
              <a:rPr lang="en-US" sz="2333" dirty="0" err="1"/>
              <a:t>nam</a:t>
            </a:r>
            <a:r>
              <a:rPr lang="en-US" sz="2333" dirty="0"/>
              <a:t> </a:t>
            </a:r>
            <a:r>
              <a:rPr lang="en-US" sz="2333" dirty="0" err="1"/>
              <a:t>justo</a:t>
            </a:r>
            <a:r>
              <a:rPr lang="en-US" sz="2333" dirty="0"/>
              <a:t> in in </a:t>
            </a:r>
            <a:r>
              <a:rPr lang="en-US" sz="2333" dirty="0" err="1"/>
              <a:t>adipiscing</a:t>
            </a:r>
            <a:r>
              <a:rPr lang="en-US" sz="2333" dirty="0"/>
              <a:t> convallis, </a:t>
            </a:r>
            <a:r>
              <a:rPr lang="en-US" sz="2333" dirty="0" err="1"/>
              <a:t>purus</a:t>
            </a:r>
            <a:r>
              <a:rPr lang="en-US" sz="2333" dirty="0"/>
              <a:t> ipsum </a:t>
            </a:r>
            <a:r>
              <a:rPr lang="en-US" sz="2333" dirty="0" err="1"/>
              <a:t>ridiculus</a:t>
            </a:r>
            <a:r>
              <a:rPr lang="en-US" sz="2333" dirty="0"/>
              <a:t>, </a:t>
            </a:r>
            <a:r>
              <a:rPr lang="en-US" sz="2333" dirty="0" err="1"/>
              <a:t>quisque</a:t>
            </a:r>
            <a:r>
              <a:rPr lang="en-US" sz="2333" dirty="0"/>
              <a:t> convallis </a:t>
            </a:r>
            <a:r>
              <a:rPr lang="en-US" sz="2333" dirty="0" err="1"/>
              <a:t>nunc</a:t>
            </a:r>
            <a:r>
              <a:rPr lang="en-US" sz="2333" dirty="0"/>
              <a:t>, ac </a:t>
            </a:r>
            <a:r>
              <a:rPr lang="en-US" sz="2333" dirty="0" err="1"/>
              <a:t>scelerisque</a:t>
            </a:r>
            <a:r>
              <a:rPr lang="en-US" sz="2333" dirty="0"/>
              <a:t>. Eros in </a:t>
            </a:r>
            <a:r>
              <a:rPr lang="en-US" sz="2333" dirty="0" err="1"/>
              <a:t>fermentum</a:t>
            </a:r>
            <a:r>
              <a:rPr lang="en-US" sz="2333" dirty="0"/>
              <a:t> </a:t>
            </a:r>
            <a:r>
              <a:rPr lang="en-US" sz="2333" dirty="0" err="1"/>
              <a:t>vivamus</a:t>
            </a:r>
            <a:r>
              <a:rPr lang="en-US" sz="2333" dirty="0"/>
              <a:t> </a:t>
            </a:r>
            <a:r>
              <a:rPr lang="en-US" sz="2333" dirty="0" err="1"/>
              <a:t>amet</a:t>
            </a:r>
            <a:r>
              <a:rPr lang="en-US" sz="2333" dirty="0"/>
              <a:t>, semper </a:t>
            </a:r>
            <a:r>
              <a:rPr lang="en-US" sz="2333" dirty="0" err="1"/>
              <a:t>arcu</a:t>
            </a:r>
            <a:endParaRPr lang="en-US" sz="2333" dirty="0"/>
          </a:p>
        </p:txBody>
      </p:sp>
      <p:graphicFrame>
        <p:nvGraphicFramePr>
          <p:cNvPr id="15" name="Diagram 14"/>
          <p:cNvGraphicFramePr/>
          <p:nvPr>
            <p:extLst>
              <p:ext uri="{D42A27DB-BD31-4B8C-83A1-F6EECF244321}">
                <p14:modId xmlns:p14="http://schemas.microsoft.com/office/powerpoint/2010/main" val="526508796"/>
              </p:ext>
            </p:extLst>
          </p:nvPr>
        </p:nvGraphicFramePr>
        <p:xfrm>
          <a:off x="19797605" y="8082391"/>
          <a:ext cx="24093596" cy="10626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5" name="Picture 44">
            <a:extLst>
              <a:ext uri="{FF2B5EF4-FFF2-40B4-BE49-F238E27FC236}">
                <a16:creationId xmlns:a16="http://schemas.microsoft.com/office/drawing/2014/main" id="{63FE4DD1-1434-7F4B-9B77-58A6F6E73035}"/>
              </a:ext>
            </a:extLst>
          </p:cNvPr>
          <p:cNvPicPr>
            <a:picLocks noChangeAspect="1"/>
          </p:cNvPicPr>
          <p:nvPr/>
        </p:nvPicPr>
        <p:blipFill>
          <a:blip r:embed="rId7"/>
          <a:stretch>
            <a:fillRect/>
          </a:stretch>
        </p:blipFill>
        <p:spPr>
          <a:xfrm>
            <a:off x="39427541" y="-57728"/>
            <a:ext cx="5193645" cy="4863413"/>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692</TotalTime>
  <Words>688</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Burk, Abby</cp:lastModifiedBy>
  <cp:revision>75</cp:revision>
  <cp:lastPrinted>2017-09-15T19:35:51Z</cp:lastPrinted>
  <dcterms:created xsi:type="dcterms:W3CDTF">2017-03-30T20:25:10Z</dcterms:created>
  <dcterms:modified xsi:type="dcterms:W3CDTF">2025-04-09T18:52:01Z</dcterms:modified>
</cp:coreProperties>
</file>