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45720000" cy="27432000"/>
  <p:notesSz cx="6858000" cy="9144000"/>
  <p:defaultTextStyle>
    <a:defPPr>
      <a:defRPr lang="en-US"/>
    </a:defPPr>
    <a:lvl1pPr marL="0" algn="l" defTabSz="1959135" rtl="0" eaLnBrk="1" latinLnBrk="0" hangingPunct="1">
      <a:defRPr sz="7700" kern="1200">
        <a:solidFill>
          <a:schemeClr val="tx1"/>
        </a:solidFill>
        <a:latin typeface="+mn-lt"/>
        <a:ea typeface="+mn-ea"/>
        <a:cs typeface="+mn-cs"/>
      </a:defRPr>
    </a:lvl1pPr>
    <a:lvl2pPr marL="1959135" algn="l" defTabSz="1959135" rtl="0" eaLnBrk="1" latinLnBrk="0" hangingPunct="1">
      <a:defRPr sz="7700" kern="1200">
        <a:solidFill>
          <a:schemeClr val="tx1"/>
        </a:solidFill>
        <a:latin typeface="+mn-lt"/>
        <a:ea typeface="+mn-ea"/>
        <a:cs typeface="+mn-cs"/>
      </a:defRPr>
    </a:lvl2pPr>
    <a:lvl3pPr marL="3918270" algn="l" defTabSz="1959135" rtl="0" eaLnBrk="1" latinLnBrk="0" hangingPunct="1">
      <a:defRPr sz="7700" kern="1200">
        <a:solidFill>
          <a:schemeClr val="tx1"/>
        </a:solidFill>
        <a:latin typeface="+mn-lt"/>
        <a:ea typeface="+mn-ea"/>
        <a:cs typeface="+mn-cs"/>
      </a:defRPr>
    </a:lvl3pPr>
    <a:lvl4pPr marL="5877405" algn="l" defTabSz="1959135" rtl="0" eaLnBrk="1" latinLnBrk="0" hangingPunct="1">
      <a:defRPr sz="7700" kern="1200">
        <a:solidFill>
          <a:schemeClr val="tx1"/>
        </a:solidFill>
        <a:latin typeface="+mn-lt"/>
        <a:ea typeface="+mn-ea"/>
        <a:cs typeface="+mn-cs"/>
      </a:defRPr>
    </a:lvl4pPr>
    <a:lvl5pPr marL="7836544" algn="l" defTabSz="1959135" rtl="0" eaLnBrk="1" latinLnBrk="0" hangingPunct="1">
      <a:defRPr sz="7700" kern="1200">
        <a:solidFill>
          <a:schemeClr val="tx1"/>
        </a:solidFill>
        <a:latin typeface="+mn-lt"/>
        <a:ea typeface="+mn-ea"/>
        <a:cs typeface="+mn-cs"/>
      </a:defRPr>
    </a:lvl5pPr>
    <a:lvl6pPr marL="9795679" algn="l" defTabSz="1959135" rtl="0" eaLnBrk="1" latinLnBrk="0" hangingPunct="1">
      <a:defRPr sz="7700" kern="1200">
        <a:solidFill>
          <a:schemeClr val="tx1"/>
        </a:solidFill>
        <a:latin typeface="+mn-lt"/>
        <a:ea typeface="+mn-ea"/>
        <a:cs typeface="+mn-cs"/>
      </a:defRPr>
    </a:lvl6pPr>
    <a:lvl7pPr marL="11754814" algn="l" defTabSz="1959135" rtl="0" eaLnBrk="1" latinLnBrk="0" hangingPunct="1">
      <a:defRPr sz="7700" kern="1200">
        <a:solidFill>
          <a:schemeClr val="tx1"/>
        </a:solidFill>
        <a:latin typeface="+mn-lt"/>
        <a:ea typeface="+mn-ea"/>
        <a:cs typeface="+mn-cs"/>
      </a:defRPr>
    </a:lvl7pPr>
    <a:lvl8pPr marL="13713949" algn="l" defTabSz="1959135" rtl="0" eaLnBrk="1" latinLnBrk="0" hangingPunct="1">
      <a:defRPr sz="7700" kern="1200">
        <a:solidFill>
          <a:schemeClr val="tx1"/>
        </a:solidFill>
        <a:latin typeface="+mn-lt"/>
        <a:ea typeface="+mn-ea"/>
        <a:cs typeface="+mn-cs"/>
      </a:defRPr>
    </a:lvl8pPr>
    <a:lvl9pPr marL="15673083" algn="l" defTabSz="1959135" rtl="0" eaLnBrk="1" latinLnBrk="0" hangingPunct="1">
      <a:defRPr sz="7700" kern="1200">
        <a:solidFill>
          <a:schemeClr val="tx1"/>
        </a:solidFill>
        <a:latin typeface="+mn-lt"/>
        <a:ea typeface="+mn-ea"/>
        <a:cs typeface="+mn-cs"/>
      </a:defRPr>
    </a:lvl9pPr>
  </p:defaultTextStyle>
  <p:extLst>
    <p:ext uri="{521415D9-36F7-43E2-AB2F-B90AF26B5E84}">
      <p14:sectionLst xmlns:p14="http://schemas.microsoft.com/office/powerpoint/2010/main">
        <p14:section name="4x6 - 4 Columns" id="{646EE22A-177A-B540-AE56-A257D18E2443}">
          <p14:sldIdLst>
            <p14:sldId id="258"/>
          </p14:sldIdLst>
        </p14:section>
      </p14:sectionLst>
    </p:ext>
    <p:ext uri="{EFAFB233-063F-42B5-8137-9DF3F51BA10A}">
      <p15:sldGuideLst xmlns:p15="http://schemas.microsoft.com/office/powerpoint/2012/main">
        <p15:guide id="1" orient="horz" pos="574">
          <p15:clr>
            <a:srgbClr val="A4A3A4"/>
          </p15:clr>
        </p15:guide>
        <p15:guide id="2" orient="horz" pos="3883">
          <p15:clr>
            <a:srgbClr val="A4A3A4"/>
          </p15:clr>
        </p15:guide>
        <p15:guide id="3" orient="horz" pos="4433">
          <p15:clr>
            <a:srgbClr val="A4A3A4"/>
          </p15:clr>
        </p15:guide>
        <p15:guide id="4" orient="horz" pos="5454">
          <p15:clr>
            <a:srgbClr val="A4A3A4"/>
          </p15:clr>
        </p15:guide>
        <p15:guide id="5" orient="horz" pos="16675">
          <p15:clr>
            <a:srgbClr val="A4A3A4"/>
          </p15:clr>
        </p15:guide>
        <p15:guide id="6" pos="776">
          <p15:clr>
            <a:srgbClr val="A4A3A4"/>
          </p15:clr>
        </p15:guide>
        <p15:guide id="7" pos="21690">
          <p15:clr>
            <a:srgbClr val="A4A3A4"/>
          </p15:clr>
        </p15:guide>
        <p15:guide id="8" pos="28028">
          <p15:clr>
            <a:srgbClr val="A4A3A4"/>
          </p15:clr>
        </p15:guide>
        <p15:guide id="9" pos="21045">
          <p15:clr>
            <a:srgbClr val="A4A3A4"/>
          </p15:clr>
        </p15:guide>
        <p15:guide id="10" pos="7090">
          <p15:clr>
            <a:srgbClr val="A4A3A4"/>
          </p15:clr>
        </p15:guide>
        <p15:guide id="11" pos="7706">
          <p15:clr>
            <a:srgbClr val="A4A3A4"/>
          </p15:clr>
        </p15:guide>
        <p15:guide id="12" pos="14078">
          <p15:clr>
            <a:srgbClr val="A4A3A4"/>
          </p15:clr>
        </p15:guide>
        <p15:guide id="13" pos="1471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6BC1C"/>
    <a:srgbClr val="50912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18" autoAdjust="0"/>
    <p:restoredTop sz="95340" autoAdjust="0"/>
  </p:normalViewPr>
  <p:slideViewPr>
    <p:cSldViewPr snapToGrid="0" snapToObjects="1">
      <p:cViewPr>
        <p:scale>
          <a:sx n="30" d="100"/>
          <a:sy n="30" d="100"/>
        </p:scale>
        <p:origin x="942" y="24"/>
      </p:cViewPr>
      <p:guideLst>
        <p:guide orient="horz" pos="574"/>
        <p:guide orient="horz" pos="3883"/>
        <p:guide orient="horz" pos="4433"/>
        <p:guide orient="horz" pos="5454"/>
        <p:guide orient="horz" pos="16675"/>
        <p:guide pos="776"/>
        <p:guide pos="21690"/>
        <p:guide pos="28028"/>
        <p:guide pos="21045"/>
        <p:guide pos="7090"/>
        <p:guide pos="7706"/>
        <p:guide pos="14078"/>
        <p:guide pos="14711"/>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A875D6-C459-8E41-AAFB-63CB83F92D98}" type="datetimeFigureOut">
              <a:rPr lang="en-US" smtClean="0"/>
              <a:t>4/9/2025</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5B3B11-F3F7-034E-B6B0-AADA5EE77934}" type="slidenum">
              <a:rPr lang="en-US" smtClean="0"/>
              <a:t>‹#›</a:t>
            </a:fld>
            <a:endParaRPr lang="en-US" dirty="0"/>
          </a:p>
        </p:txBody>
      </p:sp>
    </p:spTree>
    <p:extLst>
      <p:ext uri="{BB962C8B-B14F-4D97-AF65-F5344CB8AC3E}">
        <p14:creationId xmlns:p14="http://schemas.microsoft.com/office/powerpoint/2010/main" val="2363702205"/>
      </p:ext>
    </p:extLst>
  </p:cSld>
  <p:clrMap bg1="lt1" tx1="dk1" bg2="lt2" tx2="dk2" accent1="accent1" accent2="accent2" accent3="accent3" accent4="accent4" accent5="accent5" accent6="accent6" hlink="hlink" folHlink="folHlink"/>
  <p:notesStyle>
    <a:lvl1pPr marL="0" algn="l" defTabSz="1959135" rtl="0" eaLnBrk="1" latinLnBrk="0" hangingPunct="1">
      <a:defRPr sz="5100" kern="1200">
        <a:solidFill>
          <a:schemeClr val="tx1"/>
        </a:solidFill>
        <a:latin typeface="+mn-lt"/>
        <a:ea typeface="+mn-ea"/>
        <a:cs typeface="+mn-cs"/>
      </a:defRPr>
    </a:lvl1pPr>
    <a:lvl2pPr marL="1959135" algn="l" defTabSz="1959135" rtl="0" eaLnBrk="1" latinLnBrk="0" hangingPunct="1">
      <a:defRPr sz="5100" kern="1200">
        <a:solidFill>
          <a:schemeClr val="tx1"/>
        </a:solidFill>
        <a:latin typeface="+mn-lt"/>
        <a:ea typeface="+mn-ea"/>
        <a:cs typeface="+mn-cs"/>
      </a:defRPr>
    </a:lvl2pPr>
    <a:lvl3pPr marL="3918270" algn="l" defTabSz="1959135" rtl="0" eaLnBrk="1" latinLnBrk="0" hangingPunct="1">
      <a:defRPr sz="5100" kern="1200">
        <a:solidFill>
          <a:schemeClr val="tx1"/>
        </a:solidFill>
        <a:latin typeface="+mn-lt"/>
        <a:ea typeface="+mn-ea"/>
        <a:cs typeface="+mn-cs"/>
      </a:defRPr>
    </a:lvl3pPr>
    <a:lvl4pPr marL="5877405" algn="l" defTabSz="1959135" rtl="0" eaLnBrk="1" latinLnBrk="0" hangingPunct="1">
      <a:defRPr sz="5100" kern="1200">
        <a:solidFill>
          <a:schemeClr val="tx1"/>
        </a:solidFill>
        <a:latin typeface="+mn-lt"/>
        <a:ea typeface="+mn-ea"/>
        <a:cs typeface="+mn-cs"/>
      </a:defRPr>
    </a:lvl4pPr>
    <a:lvl5pPr marL="7836544" algn="l" defTabSz="1959135" rtl="0" eaLnBrk="1" latinLnBrk="0" hangingPunct="1">
      <a:defRPr sz="5100" kern="1200">
        <a:solidFill>
          <a:schemeClr val="tx1"/>
        </a:solidFill>
        <a:latin typeface="+mn-lt"/>
        <a:ea typeface="+mn-ea"/>
        <a:cs typeface="+mn-cs"/>
      </a:defRPr>
    </a:lvl5pPr>
    <a:lvl6pPr marL="9795679" algn="l" defTabSz="1959135" rtl="0" eaLnBrk="1" latinLnBrk="0" hangingPunct="1">
      <a:defRPr sz="5100" kern="1200">
        <a:solidFill>
          <a:schemeClr val="tx1"/>
        </a:solidFill>
        <a:latin typeface="+mn-lt"/>
        <a:ea typeface="+mn-ea"/>
        <a:cs typeface="+mn-cs"/>
      </a:defRPr>
    </a:lvl6pPr>
    <a:lvl7pPr marL="11754814" algn="l" defTabSz="1959135" rtl="0" eaLnBrk="1" latinLnBrk="0" hangingPunct="1">
      <a:defRPr sz="5100" kern="1200">
        <a:solidFill>
          <a:schemeClr val="tx1"/>
        </a:solidFill>
        <a:latin typeface="+mn-lt"/>
        <a:ea typeface="+mn-ea"/>
        <a:cs typeface="+mn-cs"/>
      </a:defRPr>
    </a:lvl7pPr>
    <a:lvl8pPr marL="13713949" algn="l" defTabSz="1959135" rtl="0" eaLnBrk="1" latinLnBrk="0" hangingPunct="1">
      <a:defRPr sz="5100" kern="1200">
        <a:solidFill>
          <a:schemeClr val="tx1"/>
        </a:solidFill>
        <a:latin typeface="+mn-lt"/>
        <a:ea typeface="+mn-ea"/>
        <a:cs typeface="+mn-cs"/>
      </a:defRPr>
    </a:lvl8pPr>
    <a:lvl9pPr marL="15673083" algn="l" defTabSz="1959135" rtl="0" eaLnBrk="1" latinLnBrk="0" hangingPunct="1">
      <a:defRPr sz="5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71500" y="685800"/>
            <a:ext cx="5715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5B3B11-F3F7-034E-B6B0-AADA5EE77934}" type="slidenum">
              <a:rPr lang="en-US" smtClean="0"/>
              <a:t>1</a:t>
            </a:fld>
            <a:endParaRPr lang="en-US" dirty="0"/>
          </a:p>
        </p:txBody>
      </p:sp>
    </p:spTree>
    <p:extLst>
      <p:ext uri="{BB962C8B-B14F-4D97-AF65-F5344CB8AC3E}">
        <p14:creationId xmlns:p14="http://schemas.microsoft.com/office/powerpoint/2010/main" val="19649122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fusion.towson.edu/www/mms" TargetMode="External"/><Relationship Id="rId2" Type="http://schemas.openxmlformats.org/officeDocument/2006/relationships/hyperlink" Target="https://www.towson.edu/provost/academicinnovation/multimedia.html" TargetMode="External"/><Relationship Id="rId1" Type="http://schemas.openxmlformats.org/officeDocument/2006/relationships/slideMaster" Target="../slideMasters/slideMaster1.xml"/><Relationship Id="rId4" Type="http://schemas.openxmlformats.org/officeDocument/2006/relationships/hyperlink" Target="mailto:OAIProjects@towson.edu?subject=PowerPoint%20Poster%20Template"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1098552"/>
            <a:ext cx="41148000" cy="4572000"/>
          </a:xfrm>
          <a:prstGeom prst="rect">
            <a:avLst/>
          </a:prstGeom>
        </p:spPr>
        <p:txBody>
          <a:bodyPr/>
          <a:lstStyle/>
          <a:p>
            <a:r>
              <a:rPr lang="en-US"/>
              <a:t>Click to edit Master title style</a:t>
            </a:r>
          </a:p>
        </p:txBody>
      </p:sp>
      <p:sp useBgFill="1">
        <p:nvSpPr>
          <p:cNvPr id="8" name="Picture Placeholder 7"/>
          <p:cNvSpPr>
            <a:spLocks noGrp="1" noChangeAspect="1"/>
          </p:cNvSpPr>
          <p:nvPr>
            <p:ph type="pic" sz="quarter" idx="13" hasCustomPrompt="1"/>
          </p:nvPr>
        </p:nvSpPr>
        <p:spPr>
          <a:xfrm>
            <a:off x="23797507" y="16929109"/>
            <a:ext cx="9610549" cy="7575550"/>
          </a:xfrm>
          <a:prstGeom prst="rect">
            <a:avLst/>
          </a:prstGeom>
        </p:spPr>
        <p:style>
          <a:lnRef idx="0">
            <a:schemeClr val="accent6"/>
          </a:lnRef>
          <a:fillRef idx="3">
            <a:schemeClr val="accent6"/>
          </a:fillRef>
          <a:effectRef idx="3">
            <a:schemeClr val="accent6"/>
          </a:effectRef>
          <a:fontRef idx="none"/>
        </p:style>
        <p:txBody>
          <a:bodyPr vert="horz"/>
          <a:lstStyle>
            <a:lvl1pPr marL="0" marR="0" indent="0" algn="ctr" defTabSz="1959135" rtl="0" eaLnBrk="1" fontAlgn="auto" latinLnBrk="0" hangingPunct="1">
              <a:lnSpc>
                <a:spcPct val="100000"/>
              </a:lnSpc>
              <a:spcBef>
                <a:spcPct val="20000"/>
              </a:spcBef>
              <a:spcAft>
                <a:spcPts val="0"/>
              </a:spcAft>
              <a:buClrTx/>
              <a:buSzTx/>
              <a:buFont typeface="Arial"/>
              <a:buNone/>
              <a:tabLst/>
              <a:defRPr sz="6600" b="1">
                <a:latin typeface="Arial"/>
                <a:cs typeface="Arial"/>
              </a:defRPr>
            </a:lvl1pPr>
          </a:lstStyle>
          <a:p>
            <a:r>
              <a:rPr lang="en-US" dirty="0"/>
              <a:t>Image Placeholder</a:t>
            </a:r>
            <a:br>
              <a:rPr lang="en-US" dirty="0"/>
            </a:br>
            <a:r>
              <a:rPr lang="en-US" dirty="0"/>
              <a:t>(click icon)</a:t>
            </a:r>
          </a:p>
          <a:p>
            <a:endParaRPr lang="en-US" dirty="0"/>
          </a:p>
        </p:txBody>
      </p:sp>
      <p:sp>
        <p:nvSpPr>
          <p:cNvPr id="4" name="Chart Placeholder 3"/>
          <p:cNvSpPr>
            <a:spLocks noGrp="1"/>
          </p:cNvSpPr>
          <p:nvPr>
            <p:ph type="chart" sz="quarter" idx="14" hasCustomPrompt="1"/>
          </p:nvPr>
        </p:nvSpPr>
        <p:spPr>
          <a:xfrm>
            <a:off x="11255376" y="21640801"/>
            <a:ext cx="11280008" cy="4830763"/>
          </a:xfrm>
          <a:prstGeom prst="rect">
            <a:avLst/>
          </a:prstGeom>
        </p:spPr>
        <p:txBody>
          <a:bodyPr vert="horz"/>
          <a:lstStyle>
            <a:lvl1pPr marL="0" indent="0" algn="ctr">
              <a:buNone/>
              <a:defRPr sz="6600" b="1">
                <a:latin typeface="Arial"/>
                <a:cs typeface="Arial"/>
              </a:defRPr>
            </a:lvl1pPr>
          </a:lstStyle>
          <a:p>
            <a:r>
              <a:rPr lang="en-US" dirty="0"/>
              <a:t>Chart Placeholder</a:t>
            </a:r>
            <a:br>
              <a:rPr lang="en-US" dirty="0"/>
            </a:br>
            <a:r>
              <a:rPr lang="en-US" dirty="0"/>
              <a:t>(click icon)</a:t>
            </a:r>
          </a:p>
        </p:txBody>
      </p:sp>
      <p:sp>
        <p:nvSpPr>
          <p:cNvPr id="6" name="Rectangle 5"/>
          <p:cNvSpPr/>
          <p:nvPr userDrawn="1"/>
        </p:nvSpPr>
        <p:spPr>
          <a:xfrm>
            <a:off x="-13674203" y="0"/>
            <a:ext cx="13358519" cy="2977512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userDrawn="1"/>
        </p:nvSpPr>
        <p:spPr>
          <a:xfrm>
            <a:off x="46037499" y="0"/>
            <a:ext cx="13358519" cy="27432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4" name="TextBox 13"/>
          <p:cNvSpPr txBox="1"/>
          <p:nvPr userDrawn="1"/>
        </p:nvSpPr>
        <p:spPr>
          <a:xfrm>
            <a:off x="-13046973" y="474797"/>
            <a:ext cx="11044002" cy="29300329"/>
          </a:xfrm>
          <a:prstGeom prst="rect">
            <a:avLst/>
          </a:prstGeom>
          <a:noFill/>
        </p:spPr>
        <p:txBody>
          <a:bodyPr wrap="square" rtlCol="0">
            <a:spAutoFit/>
          </a:bodyPr>
          <a:lstStyle/>
          <a:p>
            <a:pPr>
              <a:spcBef>
                <a:spcPts val="2000"/>
              </a:spcBef>
            </a:pPr>
            <a:r>
              <a:rPr lang="en-US" sz="5400" b="1" u="sng" dirty="0">
                <a:solidFill>
                  <a:schemeClr val="tx1"/>
                </a:solidFill>
                <a:latin typeface="Calibri" charset="0"/>
                <a:ea typeface="Calibri" charset="0"/>
                <a:cs typeface="Calibri" charset="0"/>
              </a:rPr>
              <a:t>Frequently</a:t>
            </a:r>
            <a:r>
              <a:rPr lang="en-US" sz="5400" b="1" u="sng" baseline="0" dirty="0">
                <a:solidFill>
                  <a:schemeClr val="tx1"/>
                </a:solidFill>
                <a:latin typeface="Calibri" charset="0"/>
                <a:ea typeface="Calibri" charset="0"/>
                <a:cs typeface="Calibri" charset="0"/>
              </a:rPr>
              <a:t> Asked Questions</a:t>
            </a:r>
          </a:p>
          <a:p>
            <a:pPr>
              <a:spcBef>
                <a:spcPts val="2000"/>
              </a:spcBef>
            </a:pPr>
            <a:endParaRPr lang="en-US" sz="4400" b="1" u="sng" baseline="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 much text</a:t>
            </a:r>
            <a:r>
              <a:rPr lang="en-US" sz="4400" b="1" u="sng" baseline="0" dirty="0">
                <a:solidFill>
                  <a:schemeClr val="tx1"/>
                </a:solidFill>
                <a:latin typeface="Calibri" charset="0"/>
                <a:ea typeface="Calibri" charset="0"/>
                <a:cs typeface="Calibri" charset="0"/>
              </a:rPr>
              <a:t> should I use in my poster?</a:t>
            </a:r>
            <a:endParaRPr lang="en-US" sz="4400" b="1" u="sng"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The most common suggestion made by poster session organizers is to minimize</a:t>
            </a:r>
            <a:r>
              <a:rPr lang="en-US" sz="4400" baseline="0" dirty="0">
                <a:solidFill>
                  <a:schemeClr val="tx1"/>
                </a:solidFill>
                <a:latin typeface="Calibri" charset="0"/>
                <a:ea typeface="Calibri" charset="0"/>
                <a:cs typeface="Calibri" charset="0"/>
              </a:rPr>
              <a:t> text and add visuals. </a:t>
            </a:r>
            <a:r>
              <a:rPr lang="en-US" sz="4400" dirty="0">
                <a:solidFill>
                  <a:schemeClr val="tx1"/>
                </a:solidFill>
                <a:latin typeface="Calibri" charset="0"/>
                <a:ea typeface="Calibri" charset="0"/>
                <a:cs typeface="Calibri" charset="0"/>
              </a:rPr>
              <a:t>Some of the most visually successful posters have no</a:t>
            </a:r>
            <a:r>
              <a:rPr lang="en-US" sz="4400" baseline="0" dirty="0">
                <a:solidFill>
                  <a:schemeClr val="tx1"/>
                </a:solidFill>
                <a:latin typeface="Calibri" charset="0"/>
                <a:ea typeface="Calibri" charset="0"/>
                <a:cs typeface="Calibri" charset="0"/>
              </a:rPr>
              <a:t> more than </a:t>
            </a:r>
            <a:r>
              <a:rPr lang="en-US" sz="4400" dirty="0">
                <a:solidFill>
                  <a:schemeClr val="tx1"/>
                </a:solidFill>
                <a:latin typeface="Calibri" charset="0"/>
                <a:ea typeface="Calibri" charset="0"/>
                <a:cs typeface="Calibri" charset="0"/>
              </a:rPr>
              <a:t>a  paragraph for each poster section.</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What size should my font be?</a:t>
            </a:r>
          </a:p>
          <a:p>
            <a:pPr>
              <a:spcBef>
                <a:spcPts val="1334"/>
              </a:spcBef>
            </a:pPr>
            <a:r>
              <a:rPr lang="en-US" sz="4400" b="1" dirty="0">
                <a:solidFill>
                  <a:schemeClr val="tx1"/>
                </a:solidFill>
                <a:latin typeface="Calibri" charset="0"/>
                <a:ea typeface="Calibri" charset="0"/>
                <a:cs typeface="Calibri" charset="0"/>
              </a:rPr>
              <a:t>Main Title </a:t>
            </a:r>
            <a:r>
              <a:rPr lang="en-US" sz="4400" dirty="0">
                <a:solidFill>
                  <a:schemeClr val="tx1"/>
                </a:solidFill>
                <a:latin typeface="Calibri" charset="0"/>
                <a:ea typeface="Calibri" charset="0"/>
                <a:cs typeface="Calibri" charset="0"/>
              </a:rPr>
              <a:t>60-90 point in template</a:t>
            </a:r>
          </a:p>
          <a:p>
            <a:pPr>
              <a:spcBef>
                <a:spcPts val="1334"/>
              </a:spcBef>
            </a:pPr>
            <a:r>
              <a:rPr lang="en-US" sz="4400" b="1" dirty="0">
                <a:solidFill>
                  <a:schemeClr val="tx1"/>
                </a:solidFill>
                <a:latin typeface="Calibri" charset="0"/>
                <a:ea typeface="Calibri" charset="0"/>
                <a:cs typeface="Calibri" charset="0"/>
              </a:rPr>
              <a:t>Author </a:t>
            </a:r>
            <a:r>
              <a:rPr lang="en-US" sz="4400" dirty="0">
                <a:solidFill>
                  <a:schemeClr val="tx1"/>
                </a:solidFill>
                <a:latin typeface="Calibri" charset="0"/>
                <a:ea typeface="Calibri" charset="0"/>
                <a:cs typeface="Calibri" charset="0"/>
              </a:rPr>
              <a:t>50-60 point in template</a:t>
            </a:r>
          </a:p>
          <a:p>
            <a:pPr>
              <a:spcBef>
                <a:spcPts val="1334"/>
              </a:spcBef>
            </a:pPr>
            <a:r>
              <a:rPr lang="en-US" sz="4400" b="1" dirty="0">
                <a:solidFill>
                  <a:schemeClr val="tx1"/>
                </a:solidFill>
                <a:latin typeface="Calibri" charset="0"/>
                <a:ea typeface="Calibri" charset="0"/>
                <a:cs typeface="Calibri" charset="0"/>
              </a:rPr>
              <a:t>Headers</a:t>
            </a:r>
            <a:r>
              <a:rPr lang="en-US" sz="4400" dirty="0">
                <a:solidFill>
                  <a:schemeClr val="tx1"/>
                </a:solidFill>
                <a:latin typeface="Calibri" charset="0"/>
                <a:ea typeface="Calibri" charset="0"/>
                <a:cs typeface="Calibri" charset="0"/>
              </a:rPr>
              <a:t> 48-60 point in template</a:t>
            </a:r>
          </a:p>
          <a:p>
            <a:pPr>
              <a:spcBef>
                <a:spcPts val="1334"/>
              </a:spcBef>
            </a:pPr>
            <a:r>
              <a:rPr lang="en-US" sz="4400" b="1" dirty="0">
                <a:solidFill>
                  <a:schemeClr val="tx1"/>
                </a:solidFill>
                <a:latin typeface="Calibri" charset="0"/>
                <a:ea typeface="Calibri" charset="0"/>
                <a:cs typeface="Calibri" charset="0"/>
              </a:rPr>
              <a:t>Paragraph Text</a:t>
            </a:r>
            <a:r>
              <a:rPr lang="en-US" sz="4400" dirty="0">
                <a:solidFill>
                  <a:schemeClr val="tx1"/>
                </a:solidFill>
                <a:latin typeface="Calibri" charset="0"/>
                <a:ea typeface="Calibri" charset="0"/>
                <a:cs typeface="Calibri" charset="0"/>
              </a:rPr>
              <a:t> 30-40 point in template</a:t>
            </a:r>
          </a:p>
          <a:p>
            <a:pPr>
              <a:spcBef>
                <a:spcPts val="2000"/>
              </a:spcBef>
            </a:pPr>
            <a:br>
              <a:rPr lang="en-US" sz="4400" b="1" u="sng" dirty="0">
                <a:solidFill>
                  <a:schemeClr val="tx1"/>
                </a:solidFill>
                <a:latin typeface="Calibri" charset="0"/>
                <a:ea typeface="Calibri" charset="0"/>
                <a:cs typeface="Calibri" charset="0"/>
              </a:rPr>
            </a:br>
            <a:r>
              <a:rPr lang="en-US" sz="4400" b="1" u="sng" dirty="0">
                <a:solidFill>
                  <a:schemeClr val="tx1"/>
                </a:solidFill>
                <a:latin typeface="Calibri" charset="0"/>
                <a:ea typeface="Calibri" charset="0"/>
                <a:cs typeface="Calibri" charset="0"/>
              </a:rPr>
              <a:t>How do I insert</a:t>
            </a:r>
            <a:r>
              <a:rPr lang="en-US" sz="4400" b="1" u="sng" baseline="0" dirty="0">
                <a:solidFill>
                  <a:schemeClr val="tx1"/>
                </a:solidFill>
                <a:latin typeface="Calibri" charset="0"/>
                <a:ea typeface="Calibri" charset="0"/>
                <a:cs typeface="Calibri" charset="0"/>
              </a:rPr>
              <a:t> text?</a:t>
            </a:r>
            <a:endParaRPr lang="en-US" sz="4400" b="1" dirty="0">
              <a:solidFill>
                <a:schemeClr val="tx1"/>
              </a:solidFill>
              <a:latin typeface="Calibri" charset="0"/>
              <a:ea typeface="Calibri" charset="0"/>
              <a:cs typeface="Calibri" charset="0"/>
            </a:endParaRPr>
          </a:p>
          <a:p>
            <a:pPr>
              <a:spcBef>
                <a:spcPts val="2000"/>
              </a:spcBef>
            </a:pPr>
            <a:r>
              <a:rPr lang="en-US" sz="4400" dirty="0">
                <a:solidFill>
                  <a:schemeClr val="tx1"/>
                </a:solidFill>
                <a:latin typeface="Calibri" charset="0"/>
                <a:ea typeface="Calibri" charset="0"/>
                <a:cs typeface="Calibri" charset="0"/>
              </a:rPr>
              <a:t>Copy the content from your original document. On the PowerPoint template use your mouse to highlight the area where you would like to insert your content. Once the appropriate text area is highlighted</a:t>
            </a:r>
            <a:r>
              <a:rPr lang="en-US" sz="4400" b="1" dirty="0">
                <a:solidFill>
                  <a:schemeClr val="tx1"/>
                </a:solidFill>
                <a:latin typeface="Calibri" charset="0"/>
                <a:ea typeface="Calibri" charset="0"/>
                <a:cs typeface="Calibri" charset="0"/>
              </a:rPr>
              <a:t> </a:t>
            </a:r>
            <a:r>
              <a:rPr lang="en-US" sz="4400" dirty="0">
                <a:solidFill>
                  <a:schemeClr val="tx1"/>
                </a:solidFill>
                <a:latin typeface="Calibri" charset="0"/>
                <a:ea typeface="Calibri" charset="0"/>
                <a:cs typeface="Calibri" charset="0"/>
              </a:rPr>
              <a:t>paste content.</a:t>
            </a:r>
          </a:p>
          <a:p>
            <a:pPr>
              <a:spcBef>
                <a:spcPts val="2000"/>
              </a:spcBef>
            </a:pPr>
            <a:endParaRPr lang="en-US" sz="4400" dirty="0">
              <a:solidFill>
                <a:schemeClr val="tx1"/>
              </a:solidFill>
              <a:latin typeface="Calibri" charset="0"/>
              <a:ea typeface="Calibri" charset="0"/>
              <a:cs typeface="Calibri" charset="0"/>
            </a:endParaRPr>
          </a:p>
          <a:p>
            <a:pPr>
              <a:spcBef>
                <a:spcPts val="2000"/>
              </a:spcBef>
            </a:pPr>
            <a:r>
              <a:rPr lang="en-US" sz="4400" b="1" u="sng" dirty="0">
                <a:solidFill>
                  <a:schemeClr val="tx1"/>
                </a:solidFill>
                <a:latin typeface="Calibri" charset="0"/>
                <a:ea typeface="Calibri" charset="0"/>
                <a:cs typeface="Calibri" charset="0"/>
              </a:rPr>
              <a:t>How</a:t>
            </a:r>
            <a:r>
              <a:rPr lang="en-US" sz="4400" b="1" u="sng" baseline="0" dirty="0">
                <a:solidFill>
                  <a:schemeClr val="tx1"/>
                </a:solidFill>
                <a:latin typeface="Calibri" charset="0"/>
                <a:ea typeface="Calibri" charset="0"/>
                <a:cs typeface="Calibri" charset="0"/>
              </a:rPr>
              <a:t> do I insert i</a:t>
            </a:r>
            <a:r>
              <a:rPr lang="en-US" sz="4400" b="1" u="sng" dirty="0">
                <a:solidFill>
                  <a:schemeClr val="tx1"/>
                </a:solidFill>
                <a:latin typeface="Calibri" charset="0"/>
                <a:ea typeface="Calibri" charset="0"/>
                <a:cs typeface="Calibri" charset="0"/>
              </a:rPr>
              <a:t>mages/Charts/Graphics?</a:t>
            </a:r>
          </a:p>
          <a:p>
            <a:pPr>
              <a:lnSpc>
                <a:spcPct val="100000"/>
              </a:lnSpc>
              <a:spcBef>
                <a:spcPts val="2000"/>
              </a:spcBef>
            </a:pPr>
            <a:r>
              <a:rPr lang="en-US" sz="4400" dirty="0">
                <a:solidFill>
                  <a:schemeClr val="tx1"/>
                </a:solidFill>
                <a:latin typeface="Calibri" charset="0"/>
                <a:ea typeface="Calibri" charset="0"/>
                <a:cs typeface="Calibri" charset="0"/>
              </a:rPr>
              <a:t>Click on insert,</a:t>
            </a:r>
            <a:r>
              <a:rPr lang="en-US" sz="4400" baseline="0" dirty="0">
                <a:solidFill>
                  <a:schemeClr val="tx1"/>
                </a:solidFill>
                <a:latin typeface="Calibri" charset="0"/>
                <a:ea typeface="Calibri" charset="0"/>
                <a:cs typeface="Calibri" charset="0"/>
              </a:rPr>
              <a:t> and then choose image or chart</a:t>
            </a:r>
            <a:r>
              <a:rPr lang="en-US" sz="4400" dirty="0">
                <a:solidFill>
                  <a:schemeClr val="tx1"/>
                </a:solidFill>
                <a:latin typeface="Calibri" charset="0"/>
                <a:ea typeface="Calibri" charset="0"/>
                <a:cs typeface="Calibri" charset="0"/>
              </a:rPr>
              <a:t>. Once the pop up box is on your screen select the file that you would like to place. Choose the highest</a:t>
            </a:r>
            <a:r>
              <a:rPr lang="en-US" sz="4400" baseline="0" dirty="0">
                <a:solidFill>
                  <a:schemeClr val="tx1"/>
                </a:solidFill>
                <a:latin typeface="Calibri" charset="0"/>
                <a:ea typeface="Calibri" charset="0"/>
                <a:cs typeface="Calibri" charset="0"/>
              </a:rPr>
              <a:t> resolution images. </a:t>
            </a:r>
          </a:p>
          <a:p>
            <a:pPr>
              <a:lnSpc>
                <a:spcPct val="100000"/>
              </a:lnSpc>
              <a:spcBef>
                <a:spcPts val="2000"/>
              </a:spcBef>
            </a:pPr>
            <a:r>
              <a:rPr lang="en-US" sz="4400" baseline="0" dirty="0">
                <a:solidFill>
                  <a:schemeClr val="tx1"/>
                </a:solidFill>
                <a:latin typeface="Calibri" charset="0"/>
                <a:ea typeface="Calibri" charset="0"/>
                <a:cs typeface="Calibri" charset="0"/>
              </a:rPr>
              <a:t>OAI has a </a:t>
            </a:r>
            <a:r>
              <a:rPr lang="en-US" sz="4400" baseline="0" dirty="0" err="1">
                <a:solidFill>
                  <a:schemeClr val="tx1"/>
                </a:solidFill>
                <a:latin typeface="Calibri" charset="0"/>
                <a:ea typeface="Calibri" charset="0"/>
                <a:cs typeface="Calibri" charset="0"/>
              </a:rPr>
              <a:t>Powerpoint</a:t>
            </a:r>
            <a:r>
              <a:rPr lang="en-US" sz="4400" baseline="0" dirty="0">
                <a:solidFill>
                  <a:schemeClr val="tx1"/>
                </a:solidFill>
                <a:latin typeface="Calibri" charset="0"/>
                <a:ea typeface="Calibri" charset="0"/>
                <a:cs typeface="Calibri" charset="0"/>
              </a:rPr>
              <a:t> template containing</a:t>
            </a:r>
            <a:r>
              <a:rPr lang="en-US" sz="4400" baseline="0" dirty="0">
                <a:solidFill>
                  <a:schemeClr val="tx1"/>
                </a:solidFill>
                <a:latin typeface="Calibri" charset="0"/>
                <a:ea typeface="Calibri" charset="0"/>
                <a:cs typeface="Calibri" charset="0"/>
                <a:hlinkClick r:id="rId2"/>
              </a:rPr>
              <a:t> customizable graphics </a:t>
            </a:r>
            <a:r>
              <a:rPr lang="en-US" sz="4400" baseline="0" dirty="0">
                <a:solidFill>
                  <a:schemeClr val="tx1"/>
                </a:solidFill>
                <a:latin typeface="Calibri" charset="0"/>
                <a:ea typeface="Calibri" charset="0"/>
                <a:cs typeface="Calibri" charset="0"/>
              </a:rPr>
              <a:t>and tables that faculty can use on posters. </a:t>
            </a:r>
            <a:endParaRPr lang="en-US" sz="4400" dirty="0">
              <a:solidFill>
                <a:schemeClr val="tx1"/>
              </a:solidFill>
              <a:latin typeface="Calibri" charset="0"/>
              <a:ea typeface="Calibri" charset="0"/>
              <a:cs typeface="Calibri" charset="0"/>
            </a:endParaRPr>
          </a:p>
          <a:p>
            <a:pPr>
              <a:lnSpc>
                <a:spcPct val="100000"/>
              </a:lnSpc>
              <a:spcBef>
                <a:spcPts val="2000"/>
              </a:spcBef>
            </a:pPr>
            <a:endParaRPr lang="en-US" sz="4400" b="1" u="sng" dirty="0">
              <a:solidFill>
                <a:schemeClr val="tx1"/>
              </a:solidFill>
              <a:latin typeface="Calibri" charset="0"/>
              <a:ea typeface="Calibri" charset="0"/>
              <a:cs typeface="Calibri" charset="0"/>
            </a:endParaRPr>
          </a:p>
          <a:p>
            <a:pPr>
              <a:lnSpc>
                <a:spcPct val="100000"/>
              </a:lnSpc>
              <a:spcBef>
                <a:spcPts val="2000"/>
              </a:spcBef>
            </a:pPr>
            <a:r>
              <a:rPr lang="en-US" sz="4400" b="1" u="sng" dirty="0">
                <a:solidFill>
                  <a:schemeClr val="tx1"/>
                </a:solidFill>
                <a:latin typeface="Calibri" charset="0"/>
                <a:ea typeface="Calibri" charset="0"/>
                <a:cs typeface="Calibri" charset="0"/>
              </a:rPr>
              <a:t>How can I change the colors on my poster?</a:t>
            </a:r>
          </a:p>
          <a:p>
            <a:pPr>
              <a:lnSpc>
                <a:spcPct val="100000"/>
              </a:lnSpc>
              <a:spcBef>
                <a:spcPts val="2000"/>
              </a:spcBef>
            </a:pPr>
            <a:r>
              <a:rPr lang="en-US" sz="4400" b="0" i="0" kern="1200" dirty="0">
                <a:solidFill>
                  <a:schemeClr val="tx1"/>
                </a:solidFill>
                <a:effectLst/>
                <a:latin typeface="Calibri" charset="0"/>
                <a:ea typeface="Calibri" charset="0"/>
                <a:cs typeface="Calibri" charset="0"/>
              </a:rPr>
              <a:t>On the View menu, navigate to Master and then Slide Master. The main slide master is the top slide in the navigation pane. Once on</a:t>
            </a:r>
            <a:r>
              <a:rPr lang="en-US" sz="4400" b="0" i="0" kern="1200" baseline="0" dirty="0">
                <a:solidFill>
                  <a:schemeClr val="tx1"/>
                </a:solidFill>
                <a:effectLst/>
                <a:latin typeface="Calibri" charset="0"/>
                <a:ea typeface="Calibri" charset="0"/>
                <a:cs typeface="Calibri" charset="0"/>
              </a:rPr>
              <a:t> the slide master, select the desired area and change the fill color under Shape Format.</a:t>
            </a:r>
            <a:endParaRPr lang="en-US" sz="4400" b="0" i="0" kern="1200" dirty="0">
              <a:solidFill>
                <a:schemeClr val="tx1"/>
              </a:solidFill>
              <a:effectLst/>
              <a:latin typeface="Calibri" charset="0"/>
              <a:ea typeface="Calibri" charset="0"/>
              <a:cs typeface="Calibri" charset="0"/>
            </a:endParaRPr>
          </a:p>
        </p:txBody>
      </p:sp>
      <p:sp>
        <p:nvSpPr>
          <p:cNvPr id="15" name="TextBox 14"/>
          <p:cNvSpPr txBox="1"/>
          <p:nvPr userDrawn="1"/>
        </p:nvSpPr>
        <p:spPr>
          <a:xfrm>
            <a:off x="47121501" y="474797"/>
            <a:ext cx="11190514" cy="18723074"/>
          </a:xfrm>
          <a:prstGeom prst="rect">
            <a:avLst/>
          </a:prstGeom>
          <a:noFill/>
        </p:spPr>
        <p:txBody>
          <a:bodyPr wrap="square" rtlCol="0">
            <a:spAutoFit/>
          </a:bodyPr>
          <a:lstStyle/>
          <a:p>
            <a:r>
              <a:rPr lang="en-US" sz="4400" b="1" dirty="0">
                <a:solidFill>
                  <a:schemeClr val="tx2">
                    <a:lumMod val="60000"/>
                    <a:lumOff val="40000"/>
                  </a:schemeClr>
                </a:solidFill>
                <a:latin typeface="+mn-lt"/>
                <a:cs typeface="Arial"/>
              </a:rPr>
              <a:t>Extra Headers</a:t>
            </a:r>
          </a:p>
          <a:p>
            <a:endParaRPr lang="en-US" sz="4400" dirty="0">
              <a:latin typeface="+mn-lt"/>
              <a:cs typeface="Arial"/>
            </a:endParaRPr>
          </a:p>
          <a:p>
            <a:r>
              <a:rPr lang="en-US" sz="4400" dirty="0">
                <a:latin typeface="+mn-lt"/>
                <a:cs typeface="Arial"/>
              </a:rPr>
              <a:t>The headers in this column are provided for your convenience. </a:t>
            </a:r>
          </a:p>
          <a:p>
            <a:endParaRPr lang="en-US" sz="4400" b="1" dirty="0">
              <a:latin typeface="+mn-lt"/>
              <a:cs typeface="Arial"/>
            </a:endParaRPr>
          </a:p>
          <a:p>
            <a:r>
              <a:rPr lang="en-US" sz="4400" b="1" dirty="0">
                <a:solidFill>
                  <a:schemeClr val="tx2">
                    <a:lumMod val="60000"/>
                    <a:lumOff val="40000"/>
                  </a:schemeClr>
                </a:solidFill>
                <a:latin typeface="+mn-lt"/>
                <a:cs typeface="Arial"/>
              </a:rPr>
              <a:t>Header Title </a:t>
            </a:r>
          </a:p>
          <a:p>
            <a:endParaRPr lang="en-US" sz="4400" dirty="0">
              <a:latin typeface="+mn-lt"/>
              <a:cs typeface="Arial"/>
            </a:endParaRPr>
          </a:p>
          <a:p>
            <a:r>
              <a:rPr lang="en-US" sz="4400" dirty="0">
                <a:latin typeface="+mn-lt"/>
                <a:cs typeface="Arial"/>
              </a:rPr>
              <a:t>To change the title of the header double click the text until the title is highlighted. Once the title is highlighted type in the preferred title.</a:t>
            </a:r>
          </a:p>
          <a:p>
            <a:endParaRPr lang="en-US" sz="4400" b="1" dirty="0">
              <a:latin typeface="+mn-lt"/>
              <a:cs typeface="Arial"/>
            </a:endParaRPr>
          </a:p>
          <a:p>
            <a:r>
              <a:rPr lang="en-US" sz="4400" b="1" dirty="0">
                <a:solidFill>
                  <a:schemeClr val="tx2">
                    <a:lumMod val="60000"/>
                    <a:lumOff val="40000"/>
                  </a:schemeClr>
                </a:solidFill>
                <a:latin typeface="+mn-lt"/>
                <a:cs typeface="Arial"/>
              </a:rPr>
              <a:t>Place Headers</a:t>
            </a:r>
          </a:p>
          <a:p>
            <a:endParaRPr lang="en-US" sz="4400" b="1" dirty="0">
              <a:solidFill>
                <a:schemeClr val="tx2">
                  <a:lumMod val="60000"/>
                  <a:lumOff val="40000"/>
                </a:schemeClr>
              </a:solidFill>
              <a:latin typeface="+mn-lt"/>
              <a:cs typeface="Arial"/>
            </a:endParaRPr>
          </a:p>
          <a:p>
            <a:r>
              <a:rPr lang="en-US" sz="4400" dirty="0">
                <a:latin typeface="+mn-lt"/>
                <a:cs typeface="Arial"/>
              </a:rPr>
              <a:t>Once the header is titled properly drag and drop the header to where you would like it placed on your poster.</a:t>
            </a:r>
          </a:p>
          <a:p>
            <a:endParaRPr lang="en-US" sz="4400" dirty="0">
              <a:latin typeface="+mn-lt"/>
              <a:cs typeface="Arial"/>
            </a:endParaRPr>
          </a:p>
          <a:p>
            <a:pPr>
              <a:spcBef>
                <a:spcPts val="2000"/>
              </a:spcBef>
            </a:pPr>
            <a:r>
              <a:rPr lang="en-US" sz="4400" b="1" u="sng" dirty="0">
                <a:solidFill>
                  <a:schemeClr val="tx1"/>
                </a:solidFill>
                <a:latin typeface="+mn-lt"/>
                <a:ea typeface="Calibri" charset="0"/>
                <a:cs typeface="Calibri" charset="0"/>
              </a:rPr>
              <a:t>When You are Ready for Printing</a:t>
            </a:r>
          </a:p>
          <a:p>
            <a:pPr>
              <a:spcBef>
                <a:spcPts val="2000"/>
              </a:spcBef>
            </a:pPr>
            <a:r>
              <a:rPr lang="en-US" sz="4400" b="1" dirty="0">
                <a:solidFill>
                  <a:schemeClr val="tx1"/>
                </a:solidFill>
                <a:latin typeface="+mn-lt"/>
                <a:ea typeface="Calibri" charset="0"/>
                <a:cs typeface="Calibri" charset="0"/>
              </a:rPr>
              <a:t>Please fill out the </a:t>
            </a:r>
            <a:r>
              <a:rPr lang="en-US" sz="4400" b="0" i="0" kern="1200" dirty="0">
                <a:solidFill>
                  <a:schemeClr val="lt1"/>
                </a:solidFill>
                <a:effectLst/>
                <a:latin typeface="+mn-lt"/>
                <a:ea typeface="+mn-ea"/>
                <a:cs typeface="+mn-cs"/>
              </a:rPr>
              <a:t> </a:t>
            </a:r>
            <a:r>
              <a:rPr lang="en-US" sz="4400" b="0" i="0" u="none" strike="noStrike" kern="1200" dirty="0">
                <a:solidFill>
                  <a:schemeClr val="lt1"/>
                </a:solidFill>
                <a:effectLst/>
                <a:latin typeface="+mn-lt"/>
                <a:ea typeface="+mn-ea"/>
                <a:cs typeface="+mn-cs"/>
                <a:hlinkClick r:id="rId3"/>
              </a:rPr>
              <a:t>OAI Multimedia Services Request Form</a:t>
            </a:r>
            <a:endParaRPr lang="en-US" sz="4400" b="0" i="0" u="none" strike="noStrike" kern="1200" dirty="0">
              <a:solidFill>
                <a:schemeClr val="lt1"/>
              </a:solidFill>
              <a:effectLst/>
              <a:latin typeface="+mn-lt"/>
              <a:ea typeface="+mn-ea"/>
              <a:cs typeface="+mn-cs"/>
            </a:endParaRPr>
          </a:p>
          <a:p>
            <a:pPr>
              <a:spcBef>
                <a:spcPts val="2000"/>
              </a:spcBef>
            </a:pPr>
            <a:r>
              <a:rPr lang="en-US" sz="4400" b="1" dirty="0">
                <a:solidFill>
                  <a:schemeClr val="tx1"/>
                </a:solidFill>
                <a:latin typeface="+mn-lt"/>
                <a:ea typeface="Calibri" charset="0"/>
                <a:cs typeface="Calibri" charset="0"/>
              </a:rPr>
              <a:t>Turn around time</a:t>
            </a:r>
            <a:r>
              <a:rPr lang="en-US" sz="4400" dirty="0">
                <a:solidFill>
                  <a:schemeClr val="tx1"/>
                </a:solidFill>
                <a:latin typeface="+mn-lt"/>
                <a:ea typeface="Calibri" charset="0"/>
                <a:cs typeface="Calibri" charset="0"/>
              </a:rPr>
              <a:t> is approximately one week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from poster submission.</a:t>
            </a:r>
          </a:p>
          <a:p>
            <a:pPr>
              <a:spcBef>
                <a:spcPts val="2000"/>
              </a:spcBef>
            </a:pPr>
            <a:r>
              <a:rPr lang="en-US" sz="4400" b="1" dirty="0">
                <a:solidFill>
                  <a:schemeClr val="tx1"/>
                </a:solidFill>
                <a:latin typeface="+mn-lt"/>
                <a:ea typeface="Calibri" charset="0"/>
                <a:cs typeface="Calibri" charset="0"/>
              </a:rPr>
              <a:t>For assistance</a:t>
            </a:r>
            <a:r>
              <a:rPr lang="en-US" sz="4400" dirty="0">
                <a:solidFill>
                  <a:schemeClr val="tx1"/>
                </a:solidFill>
                <a:latin typeface="+mn-lt"/>
                <a:ea typeface="Calibri" charset="0"/>
                <a:cs typeface="Calibri" charset="0"/>
              </a:rPr>
              <a:t> please call OAI at 410-704-2005 </a:t>
            </a:r>
            <a:br>
              <a:rPr lang="en-US" sz="4400" dirty="0">
                <a:solidFill>
                  <a:schemeClr val="tx1"/>
                </a:solidFill>
                <a:latin typeface="+mn-lt"/>
                <a:ea typeface="Calibri" charset="0"/>
                <a:cs typeface="Calibri" charset="0"/>
              </a:rPr>
            </a:br>
            <a:r>
              <a:rPr lang="en-US" sz="4400" dirty="0">
                <a:solidFill>
                  <a:schemeClr val="tx1"/>
                </a:solidFill>
                <a:latin typeface="+mn-lt"/>
                <a:ea typeface="Calibri" charset="0"/>
                <a:cs typeface="Calibri" charset="0"/>
              </a:rPr>
              <a:t>or email </a:t>
            </a:r>
            <a:r>
              <a:rPr lang="en-US" sz="4400" u="sng" dirty="0">
                <a:solidFill>
                  <a:schemeClr val="tx1"/>
                </a:solidFill>
                <a:latin typeface="+mn-lt"/>
                <a:ea typeface="Calibri" charset="0"/>
                <a:cs typeface="Calibri" charset="0"/>
                <a:hlinkClick r:id="rId4"/>
              </a:rPr>
              <a:t>OAIProjects@towson.edu</a:t>
            </a:r>
            <a:endParaRPr lang="en-US" sz="4400" dirty="0">
              <a:solidFill>
                <a:schemeClr val="tx1"/>
              </a:solidFill>
              <a:latin typeface="+mn-lt"/>
              <a:ea typeface="Calibri" charset="0"/>
              <a:cs typeface="Calibri" charset="0"/>
            </a:endParaRPr>
          </a:p>
          <a:p>
            <a:r>
              <a:rPr lang="en-US" sz="4400" dirty="0">
                <a:latin typeface="+mn-lt"/>
                <a:cs typeface="Arial"/>
              </a:rPr>
              <a:t> </a:t>
            </a:r>
          </a:p>
          <a:p>
            <a:endParaRPr lang="en-US" sz="4400" b="1" dirty="0">
              <a:latin typeface="+mn-lt"/>
              <a:cs typeface="Arial"/>
            </a:endParaRPr>
          </a:p>
        </p:txBody>
      </p:sp>
    </p:spTree>
    <p:extLst>
      <p:ext uri="{BB962C8B-B14F-4D97-AF65-F5344CB8AC3E}">
        <p14:creationId xmlns:p14="http://schemas.microsoft.com/office/powerpoint/2010/main" val="191741670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1"/>
            <a:ext cx="45720854" cy="6227763"/>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0" y="5754939"/>
            <a:ext cx="45720000" cy="130078"/>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854" y="5992425"/>
            <a:ext cx="45720000" cy="130078"/>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96686854"/>
      </p:ext>
    </p:extLst>
  </p:cSld>
  <p:clrMap bg1="lt1" tx1="dk1" bg2="lt2" tx2="dk2" accent1="accent1" accent2="accent2" accent3="accent3" accent4="accent4" accent5="accent5" accent6="accent6" hlink="hlink" folHlink="folHlink"/>
  <p:sldLayoutIdLst>
    <p:sldLayoutId id="2147483650" r:id="rId1"/>
  </p:sldLayoutIdLst>
  <p:txStyles>
    <p:titleStyle>
      <a:lvl1pPr algn="ctr" defTabSz="1959135" rtl="0" eaLnBrk="1" latinLnBrk="0" hangingPunct="1">
        <a:spcBef>
          <a:spcPct val="0"/>
        </a:spcBef>
        <a:buNone/>
        <a:defRPr sz="18900" kern="1200">
          <a:solidFill>
            <a:schemeClr val="tx1"/>
          </a:solidFill>
          <a:latin typeface="+mj-lt"/>
          <a:ea typeface="+mj-ea"/>
          <a:cs typeface="+mj-cs"/>
        </a:defRPr>
      </a:lvl1pPr>
    </p:titleStyle>
    <p:bodyStyle>
      <a:lvl1pPr marL="1469352" indent="-1469352" algn="l" defTabSz="1959135" rtl="0" eaLnBrk="1" latinLnBrk="0" hangingPunct="1">
        <a:spcBef>
          <a:spcPct val="20000"/>
        </a:spcBef>
        <a:buFont typeface="Arial"/>
        <a:buChar char="•"/>
        <a:defRPr sz="13700" kern="1200">
          <a:solidFill>
            <a:schemeClr val="tx1"/>
          </a:solidFill>
          <a:latin typeface="+mn-lt"/>
          <a:ea typeface="+mn-ea"/>
          <a:cs typeface="+mn-cs"/>
        </a:defRPr>
      </a:lvl1pPr>
      <a:lvl2pPr marL="3183594" indent="-1224459" algn="l" defTabSz="1959135" rtl="0" eaLnBrk="1" latinLnBrk="0" hangingPunct="1">
        <a:spcBef>
          <a:spcPct val="20000"/>
        </a:spcBef>
        <a:buFont typeface="Arial"/>
        <a:buChar char="–"/>
        <a:defRPr sz="12000" kern="1200">
          <a:solidFill>
            <a:schemeClr val="tx1"/>
          </a:solidFill>
          <a:latin typeface="+mn-lt"/>
          <a:ea typeface="+mn-ea"/>
          <a:cs typeface="+mn-cs"/>
        </a:defRPr>
      </a:lvl2pPr>
      <a:lvl3pPr marL="4897839" indent="-979570" algn="l" defTabSz="1959135" rtl="0" eaLnBrk="1" latinLnBrk="0" hangingPunct="1">
        <a:spcBef>
          <a:spcPct val="20000"/>
        </a:spcBef>
        <a:buFont typeface="Arial"/>
        <a:buChar char="•"/>
        <a:defRPr sz="10300" kern="1200">
          <a:solidFill>
            <a:schemeClr val="tx1"/>
          </a:solidFill>
          <a:latin typeface="+mn-lt"/>
          <a:ea typeface="+mn-ea"/>
          <a:cs typeface="+mn-cs"/>
        </a:defRPr>
      </a:lvl3pPr>
      <a:lvl4pPr marL="6856974" indent="-979570" algn="l" defTabSz="1959135" rtl="0" eaLnBrk="1" latinLnBrk="0" hangingPunct="1">
        <a:spcBef>
          <a:spcPct val="20000"/>
        </a:spcBef>
        <a:buFont typeface="Arial"/>
        <a:buChar char="–"/>
        <a:defRPr sz="8600" kern="1200">
          <a:solidFill>
            <a:schemeClr val="tx1"/>
          </a:solidFill>
          <a:latin typeface="+mn-lt"/>
          <a:ea typeface="+mn-ea"/>
          <a:cs typeface="+mn-cs"/>
        </a:defRPr>
      </a:lvl4pPr>
      <a:lvl5pPr marL="8816109" indent="-979570" algn="l" defTabSz="1959135" rtl="0" eaLnBrk="1" latinLnBrk="0" hangingPunct="1">
        <a:spcBef>
          <a:spcPct val="20000"/>
        </a:spcBef>
        <a:buFont typeface="Arial"/>
        <a:buChar char="»"/>
        <a:defRPr sz="8600" kern="1200">
          <a:solidFill>
            <a:schemeClr val="tx1"/>
          </a:solidFill>
          <a:latin typeface="+mn-lt"/>
          <a:ea typeface="+mn-ea"/>
          <a:cs typeface="+mn-cs"/>
        </a:defRPr>
      </a:lvl5pPr>
      <a:lvl6pPr marL="10775244" indent="-979570" algn="l" defTabSz="1959135" rtl="0" eaLnBrk="1" latinLnBrk="0" hangingPunct="1">
        <a:spcBef>
          <a:spcPct val="20000"/>
        </a:spcBef>
        <a:buFont typeface="Arial"/>
        <a:buChar char="•"/>
        <a:defRPr sz="8600" kern="1200">
          <a:solidFill>
            <a:schemeClr val="tx1"/>
          </a:solidFill>
          <a:latin typeface="+mn-lt"/>
          <a:ea typeface="+mn-ea"/>
          <a:cs typeface="+mn-cs"/>
        </a:defRPr>
      </a:lvl6pPr>
      <a:lvl7pPr marL="12734379" indent="-979570" algn="l" defTabSz="1959135" rtl="0" eaLnBrk="1" latinLnBrk="0" hangingPunct="1">
        <a:spcBef>
          <a:spcPct val="20000"/>
        </a:spcBef>
        <a:buFont typeface="Arial"/>
        <a:buChar char="•"/>
        <a:defRPr sz="8600" kern="1200">
          <a:solidFill>
            <a:schemeClr val="tx1"/>
          </a:solidFill>
          <a:latin typeface="+mn-lt"/>
          <a:ea typeface="+mn-ea"/>
          <a:cs typeface="+mn-cs"/>
        </a:defRPr>
      </a:lvl7pPr>
      <a:lvl8pPr marL="14693518" indent="-979570" algn="l" defTabSz="1959135" rtl="0" eaLnBrk="1" latinLnBrk="0" hangingPunct="1">
        <a:spcBef>
          <a:spcPct val="20000"/>
        </a:spcBef>
        <a:buFont typeface="Arial"/>
        <a:buChar char="•"/>
        <a:defRPr sz="8600" kern="1200">
          <a:solidFill>
            <a:schemeClr val="tx1"/>
          </a:solidFill>
          <a:latin typeface="+mn-lt"/>
          <a:ea typeface="+mn-ea"/>
          <a:cs typeface="+mn-cs"/>
        </a:defRPr>
      </a:lvl8pPr>
      <a:lvl9pPr marL="16652653" indent="-979570" algn="l" defTabSz="1959135" rtl="0" eaLnBrk="1" latinLnBrk="0" hangingPunct="1">
        <a:spcBef>
          <a:spcPct val="20000"/>
        </a:spcBef>
        <a:buFont typeface="Arial"/>
        <a:buChar char="•"/>
        <a:defRPr sz="8600" kern="1200">
          <a:solidFill>
            <a:schemeClr val="tx1"/>
          </a:solidFill>
          <a:latin typeface="+mn-lt"/>
          <a:ea typeface="+mn-ea"/>
          <a:cs typeface="+mn-cs"/>
        </a:defRPr>
      </a:lvl9pPr>
    </p:bodyStyle>
    <p:otherStyle>
      <a:defPPr>
        <a:defRPr lang="en-US"/>
      </a:defPPr>
      <a:lvl1pPr marL="0" algn="l" defTabSz="1959135" rtl="0" eaLnBrk="1" latinLnBrk="0" hangingPunct="1">
        <a:defRPr sz="7700" kern="1200">
          <a:solidFill>
            <a:schemeClr val="tx1"/>
          </a:solidFill>
          <a:latin typeface="+mn-lt"/>
          <a:ea typeface="+mn-ea"/>
          <a:cs typeface="+mn-cs"/>
        </a:defRPr>
      </a:lvl1pPr>
      <a:lvl2pPr marL="1959135" algn="l" defTabSz="1959135" rtl="0" eaLnBrk="1" latinLnBrk="0" hangingPunct="1">
        <a:defRPr sz="7700" kern="1200">
          <a:solidFill>
            <a:schemeClr val="tx1"/>
          </a:solidFill>
          <a:latin typeface="+mn-lt"/>
          <a:ea typeface="+mn-ea"/>
          <a:cs typeface="+mn-cs"/>
        </a:defRPr>
      </a:lvl2pPr>
      <a:lvl3pPr marL="3918270" algn="l" defTabSz="1959135" rtl="0" eaLnBrk="1" latinLnBrk="0" hangingPunct="1">
        <a:defRPr sz="7700" kern="1200">
          <a:solidFill>
            <a:schemeClr val="tx1"/>
          </a:solidFill>
          <a:latin typeface="+mn-lt"/>
          <a:ea typeface="+mn-ea"/>
          <a:cs typeface="+mn-cs"/>
        </a:defRPr>
      </a:lvl3pPr>
      <a:lvl4pPr marL="5877405" algn="l" defTabSz="1959135" rtl="0" eaLnBrk="1" latinLnBrk="0" hangingPunct="1">
        <a:defRPr sz="7700" kern="1200">
          <a:solidFill>
            <a:schemeClr val="tx1"/>
          </a:solidFill>
          <a:latin typeface="+mn-lt"/>
          <a:ea typeface="+mn-ea"/>
          <a:cs typeface="+mn-cs"/>
        </a:defRPr>
      </a:lvl4pPr>
      <a:lvl5pPr marL="7836544" algn="l" defTabSz="1959135" rtl="0" eaLnBrk="1" latinLnBrk="0" hangingPunct="1">
        <a:defRPr sz="7700" kern="1200">
          <a:solidFill>
            <a:schemeClr val="tx1"/>
          </a:solidFill>
          <a:latin typeface="+mn-lt"/>
          <a:ea typeface="+mn-ea"/>
          <a:cs typeface="+mn-cs"/>
        </a:defRPr>
      </a:lvl5pPr>
      <a:lvl6pPr marL="9795679" algn="l" defTabSz="1959135" rtl="0" eaLnBrk="1" latinLnBrk="0" hangingPunct="1">
        <a:defRPr sz="7700" kern="1200">
          <a:solidFill>
            <a:schemeClr val="tx1"/>
          </a:solidFill>
          <a:latin typeface="+mn-lt"/>
          <a:ea typeface="+mn-ea"/>
          <a:cs typeface="+mn-cs"/>
        </a:defRPr>
      </a:lvl6pPr>
      <a:lvl7pPr marL="11754814" algn="l" defTabSz="1959135" rtl="0" eaLnBrk="1" latinLnBrk="0" hangingPunct="1">
        <a:defRPr sz="7700" kern="1200">
          <a:solidFill>
            <a:schemeClr val="tx1"/>
          </a:solidFill>
          <a:latin typeface="+mn-lt"/>
          <a:ea typeface="+mn-ea"/>
          <a:cs typeface="+mn-cs"/>
        </a:defRPr>
      </a:lvl7pPr>
      <a:lvl8pPr marL="13713949" algn="l" defTabSz="1959135" rtl="0" eaLnBrk="1" latinLnBrk="0" hangingPunct="1">
        <a:defRPr sz="7700" kern="1200">
          <a:solidFill>
            <a:schemeClr val="tx1"/>
          </a:solidFill>
          <a:latin typeface="+mn-lt"/>
          <a:ea typeface="+mn-ea"/>
          <a:cs typeface="+mn-cs"/>
        </a:defRPr>
      </a:lvl8pPr>
      <a:lvl9pPr marL="15673083" algn="l" defTabSz="1959135" rtl="0" eaLnBrk="1" latinLnBrk="0" hangingPunct="1">
        <a:defRPr sz="7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18846" y="8737601"/>
            <a:ext cx="10036529" cy="17776825"/>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a:t>
            </a:r>
            <a:r>
              <a:rPr lang="en-US" sz="3900" dirty="0" err="1">
                <a:solidFill>
                  <a:srgbClr val="000000"/>
                </a:solidFill>
                <a:latin typeface="Arial"/>
                <a:cs typeface="Arial"/>
              </a:rPr>
              <a:t>Etiam</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ullamcorper</a:t>
            </a:r>
            <a:r>
              <a:rPr lang="en-US" sz="3900" dirty="0">
                <a:solidFill>
                  <a:srgbClr val="000000"/>
                </a:solidFill>
                <a:latin typeface="Arial"/>
                <a:cs typeface="Arial"/>
              </a:rPr>
              <a:t> nisi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Cras</a:t>
            </a:r>
            <a:r>
              <a:rPr lang="en-US" sz="3900" dirty="0">
                <a:solidFill>
                  <a:srgbClr val="000000"/>
                </a:solidFill>
                <a:latin typeface="Arial"/>
                <a:cs typeface="Arial"/>
              </a:rPr>
              <a:t> ac magna dui. Cum </a:t>
            </a:r>
            <a:r>
              <a:rPr lang="en-US" sz="3900" dirty="0" err="1">
                <a:solidFill>
                  <a:srgbClr val="000000"/>
                </a:solidFill>
                <a:latin typeface="Arial"/>
                <a:cs typeface="Arial"/>
              </a:rPr>
              <a:t>sociis</a:t>
            </a:r>
            <a:r>
              <a:rPr lang="en-US" sz="3900" dirty="0">
                <a:solidFill>
                  <a:srgbClr val="000000"/>
                </a:solidFill>
                <a:latin typeface="Arial"/>
                <a:cs typeface="Arial"/>
              </a:rPr>
              <a:t> </a:t>
            </a:r>
            <a:r>
              <a:rPr lang="en-US" sz="3900" dirty="0" err="1">
                <a:solidFill>
                  <a:srgbClr val="000000"/>
                </a:solidFill>
                <a:latin typeface="Arial"/>
                <a:cs typeface="Arial"/>
              </a:rPr>
              <a:t>natoque</a:t>
            </a:r>
            <a:r>
              <a:rPr lang="en-US" sz="3900" dirty="0">
                <a:solidFill>
                  <a:srgbClr val="000000"/>
                </a:solidFill>
                <a:latin typeface="Arial"/>
                <a:cs typeface="Arial"/>
              </a:rPr>
              <a:t> </a:t>
            </a:r>
            <a:r>
              <a:rPr lang="en-US" sz="3900" dirty="0" err="1">
                <a:solidFill>
                  <a:srgbClr val="000000"/>
                </a:solidFill>
                <a:latin typeface="Arial"/>
                <a:cs typeface="Arial"/>
              </a:rPr>
              <a:t>penatibus</a:t>
            </a:r>
            <a:r>
              <a:rPr lang="en-US" sz="3900" dirty="0">
                <a:solidFill>
                  <a:srgbClr val="000000"/>
                </a:solidFill>
                <a:latin typeface="Arial"/>
                <a:cs typeface="Arial"/>
              </a:rPr>
              <a:t> et </a:t>
            </a:r>
            <a:r>
              <a:rPr lang="en-US" sz="3900" dirty="0" err="1">
                <a:solidFill>
                  <a:srgbClr val="000000"/>
                </a:solidFill>
                <a:latin typeface="Arial"/>
                <a:cs typeface="Arial"/>
              </a:rPr>
              <a:t>magnis</a:t>
            </a:r>
            <a:r>
              <a:rPr lang="en-US" sz="3900" dirty="0">
                <a:solidFill>
                  <a:srgbClr val="000000"/>
                </a:solidFill>
                <a:latin typeface="Arial"/>
                <a:cs typeface="Arial"/>
              </a:rPr>
              <a:t> dis parturient </a:t>
            </a:r>
            <a:r>
              <a:rPr lang="en-US" sz="3900" dirty="0" err="1">
                <a:solidFill>
                  <a:srgbClr val="000000"/>
                </a:solidFill>
                <a:latin typeface="Arial"/>
                <a:cs typeface="Arial"/>
              </a:rPr>
              <a:t>montes</a:t>
            </a:r>
            <a:r>
              <a:rPr lang="en-US" sz="3900" dirty="0">
                <a:solidFill>
                  <a:srgbClr val="000000"/>
                </a:solidFill>
                <a:latin typeface="Arial"/>
                <a:cs typeface="Arial"/>
              </a:rPr>
              <a:t>, </a:t>
            </a:r>
            <a:r>
              <a:rPr lang="en-US" sz="3900" dirty="0" err="1">
                <a:solidFill>
                  <a:srgbClr val="000000"/>
                </a:solidFill>
                <a:latin typeface="Arial"/>
                <a:cs typeface="Arial"/>
              </a:rPr>
              <a:t>nascetur</a:t>
            </a:r>
            <a:r>
              <a:rPr lang="en-US" sz="3900" dirty="0">
                <a:solidFill>
                  <a:srgbClr val="000000"/>
                </a:solidFill>
                <a:latin typeface="Arial"/>
                <a:cs typeface="Arial"/>
              </a:rPr>
              <a:t> </a:t>
            </a:r>
            <a:r>
              <a:rPr lang="en-US" sz="3900" dirty="0" err="1">
                <a:solidFill>
                  <a:srgbClr val="000000"/>
                </a:solidFill>
                <a:latin typeface="Arial"/>
                <a:cs typeface="Arial"/>
              </a:rPr>
              <a:t>ridiculus</a:t>
            </a:r>
            <a:r>
              <a:rPr lang="en-US" sz="3900" dirty="0">
                <a:solidFill>
                  <a:srgbClr val="000000"/>
                </a:solidFill>
                <a:latin typeface="Arial"/>
                <a:cs typeface="Arial"/>
              </a:rPr>
              <a:t> mus. .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p>
        </p:txBody>
      </p:sp>
      <p:sp>
        <p:nvSpPr>
          <p:cNvPr id="6" name="TextBox 5"/>
          <p:cNvSpPr txBox="1"/>
          <p:nvPr/>
        </p:nvSpPr>
        <p:spPr>
          <a:xfrm>
            <a:off x="12310684" y="8737602"/>
            <a:ext cx="10036529" cy="11038113"/>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p>
        </p:txBody>
      </p:sp>
      <p:sp>
        <p:nvSpPr>
          <p:cNvPr id="7" name="TextBox 6"/>
          <p:cNvSpPr txBox="1"/>
          <p:nvPr/>
        </p:nvSpPr>
        <p:spPr>
          <a:xfrm>
            <a:off x="34445473" y="8737601"/>
            <a:ext cx="10036529" cy="17776825"/>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a:t>
            </a:r>
            <a:r>
              <a:rPr lang="en-US" sz="3900" dirty="0" err="1">
                <a:solidFill>
                  <a:srgbClr val="000000"/>
                </a:solidFill>
                <a:latin typeface="Arial"/>
                <a:cs typeface="Arial"/>
              </a:rPr>
              <a:t>Etiam</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ullamcorper</a:t>
            </a:r>
            <a:r>
              <a:rPr lang="en-US" sz="3900" dirty="0">
                <a:solidFill>
                  <a:srgbClr val="000000"/>
                </a:solidFill>
                <a:latin typeface="Arial"/>
                <a:cs typeface="Arial"/>
              </a:rPr>
              <a:t> nisi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Cras</a:t>
            </a:r>
            <a:r>
              <a:rPr lang="en-US" sz="3900" dirty="0">
                <a:solidFill>
                  <a:srgbClr val="000000"/>
                </a:solidFill>
                <a:latin typeface="Arial"/>
                <a:cs typeface="Arial"/>
              </a:rPr>
              <a:t> ac magna dui. Cum </a:t>
            </a:r>
            <a:r>
              <a:rPr lang="en-US" sz="3900" dirty="0" err="1">
                <a:solidFill>
                  <a:srgbClr val="000000"/>
                </a:solidFill>
                <a:latin typeface="Arial"/>
                <a:cs typeface="Arial"/>
              </a:rPr>
              <a:t>sociis</a:t>
            </a:r>
            <a:r>
              <a:rPr lang="en-US" sz="3900" dirty="0">
                <a:solidFill>
                  <a:srgbClr val="000000"/>
                </a:solidFill>
                <a:latin typeface="Arial"/>
                <a:cs typeface="Arial"/>
              </a:rPr>
              <a:t> </a:t>
            </a:r>
            <a:r>
              <a:rPr lang="en-US" sz="3900" dirty="0" err="1">
                <a:solidFill>
                  <a:srgbClr val="000000"/>
                </a:solidFill>
                <a:latin typeface="Arial"/>
                <a:cs typeface="Arial"/>
              </a:rPr>
              <a:t>natoque</a:t>
            </a:r>
            <a:r>
              <a:rPr lang="en-US" sz="3900" dirty="0">
                <a:solidFill>
                  <a:srgbClr val="000000"/>
                </a:solidFill>
                <a:latin typeface="Arial"/>
                <a:cs typeface="Arial"/>
              </a:rPr>
              <a:t> </a:t>
            </a:r>
            <a:r>
              <a:rPr lang="en-US" sz="3900" dirty="0" err="1">
                <a:solidFill>
                  <a:srgbClr val="000000"/>
                </a:solidFill>
                <a:latin typeface="Arial"/>
                <a:cs typeface="Arial"/>
              </a:rPr>
              <a:t>penatibus</a:t>
            </a:r>
            <a:r>
              <a:rPr lang="en-US" sz="3900" dirty="0">
                <a:solidFill>
                  <a:srgbClr val="000000"/>
                </a:solidFill>
                <a:latin typeface="Arial"/>
                <a:cs typeface="Arial"/>
              </a:rPr>
              <a:t> et </a:t>
            </a:r>
            <a:r>
              <a:rPr lang="en-US" sz="3900" dirty="0" err="1">
                <a:solidFill>
                  <a:srgbClr val="000000"/>
                </a:solidFill>
                <a:latin typeface="Arial"/>
                <a:cs typeface="Arial"/>
              </a:rPr>
              <a:t>magnis</a:t>
            </a:r>
            <a:r>
              <a:rPr lang="en-US" sz="3900" dirty="0">
                <a:solidFill>
                  <a:srgbClr val="000000"/>
                </a:solidFill>
                <a:latin typeface="Arial"/>
                <a:cs typeface="Arial"/>
              </a:rPr>
              <a:t> dis parturient </a:t>
            </a:r>
            <a:r>
              <a:rPr lang="en-US" sz="3900" dirty="0" err="1">
                <a:solidFill>
                  <a:srgbClr val="000000"/>
                </a:solidFill>
                <a:latin typeface="Arial"/>
                <a:cs typeface="Arial"/>
              </a:rPr>
              <a:t>montes</a:t>
            </a:r>
            <a:r>
              <a:rPr lang="en-US" sz="3900" dirty="0">
                <a:solidFill>
                  <a:srgbClr val="000000"/>
                </a:solidFill>
                <a:latin typeface="Arial"/>
                <a:cs typeface="Arial"/>
              </a:rPr>
              <a:t>, </a:t>
            </a:r>
            <a:r>
              <a:rPr lang="en-US" sz="3900" dirty="0" err="1">
                <a:solidFill>
                  <a:srgbClr val="000000"/>
                </a:solidFill>
                <a:latin typeface="Arial"/>
                <a:cs typeface="Arial"/>
              </a:rPr>
              <a:t>nascetur</a:t>
            </a:r>
            <a:r>
              <a:rPr lang="en-US" sz="3900" dirty="0">
                <a:solidFill>
                  <a:srgbClr val="000000"/>
                </a:solidFill>
                <a:latin typeface="Arial"/>
                <a:cs typeface="Arial"/>
              </a:rPr>
              <a:t> </a:t>
            </a:r>
            <a:r>
              <a:rPr lang="en-US" sz="3900" dirty="0" err="1">
                <a:solidFill>
                  <a:srgbClr val="000000"/>
                </a:solidFill>
                <a:latin typeface="Arial"/>
                <a:cs typeface="Arial"/>
              </a:rPr>
              <a:t>ridiculus</a:t>
            </a:r>
            <a:r>
              <a:rPr lang="en-US" sz="3900" dirty="0">
                <a:solidFill>
                  <a:srgbClr val="000000"/>
                </a:solidFill>
                <a:latin typeface="Arial"/>
                <a:cs typeface="Arial"/>
              </a:rPr>
              <a:t> mus. . In non </a:t>
            </a:r>
            <a:r>
              <a:rPr lang="en-US" sz="3900" dirty="0" err="1">
                <a:solidFill>
                  <a:srgbClr val="000000"/>
                </a:solidFill>
                <a:latin typeface="Arial"/>
                <a:cs typeface="Arial"/>
              </a:rPr>
              <a:t>turpis</a:t>
            </a:r>
            <a:r>
              <a:rPr lang="en-US" sz="3900" dirty="0">
                <a:solidFill>
                  <a:srgbClr val="000000"/>
                </a:solidFill>
                <a:latin typeface="Arial"/>
                <a:cs typeface="Arial"/>
              </a:rPr>
              <a:t> </a:t>
            </a:r>
            <a:r>
              <a:rPr lang="en-US" sz="3900" dirty="0" err="1">
                <a:solidFill>
                  <a:srgbClr val="000000"/>
                </a:solidFill>
                <a:latin typeface="Arial"/>
                <a:cs typeface="Arial"/>
              </a:rPr>
              <a:t>risus</a:t>
            </a:r>
            <a:r>
              <a:rPr lang="en-US" sz="3900" dirty="0">
                <a:solidFill>
                  <a:srgbClr val="000000"/>
                </a:solidFill>
                <a:latin typeface="Arial"/>
                <a:cs typeface="Arial"/>
              </a:rPr>
              <a:t>. </a:t>
            </a:r>
            <a:r>
              <a:rPr lang="en-US" sz="3900" dirty="0" err="1">
                <a:solidFill>
                  <a:srgbClr val="000000"/>
                </a:solidFill>
                <a:latin typeface="Arial"/>
                <a:cs typeface="Arial"/>
              </a:rPr>
              <a:t>Quisque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magna </a:t>
            </a:r>
            <a:r>
              <a:rPr lang="en-US" sz="3900" dirty="0" err="1">
                <a:solidFill>
                  <a:srgbClr val="000000"/>
                </a:solidFill>
                <a:latin typeface="Arial"/>
                <a:cs typeface="Arial"/>
              </a:rPr>
              <a:t>vehicula</a:t>
            </a:r>
            <a:r>
              <a:rPr lang="en-US" sz="3900" dirty="0">
                <a:solidFill>
                  <a:srgbClr val="000000"/>
                </a:solidFill>
                <a:latin typeface="Arial"/>
                <a:cs typeface="Arial"/>
              </a:rPr>
              <a:t> semper.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t>
            </a:r>
            <a:r>
              <a:rPr lang="en-US" sz="3900" dirty="0" err="1">
                <a:solidFill>
                  <a:srgbClr val="000000"/>
                </a:solidFill>
                <a:latin typeface="Arial"/>
                <a:cs typeface="Arial"/>
              </a:rPr>
              <a:t>scelerisque</a:t>
            </a:r>
            <a:r>
              <a:rPr lang="en-US" sz="3900" dirty="0">
                <a:solidFill>
                  <a:srgbClr val="000000"/>
                </a:solidFill>
                <a:latin typeface="Arial"/>
                <a:cs typeface="Arial"/>
              </a:rPr>
              <a:t> </a:t>
            </a:r>
            <a:r>
              <a:rPr lang="en-US" sz="3900" dirty="0" err="1">
                <a:solidFill>
                  <a:srgbClr val="000000"/>
                </a:solidFill>
                <a:latin typeface="Arial"/>
                <a:cs typeface="Arial"/>
              </a:rPr>
              <a:t>tortor</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p>
        </p:txBody>
      </p:sp>
      <p:sp>
        <p:nvSpPr>
          <p:cNvPr id="8" name="TextBox 7"/>
          <p:cNvSpPr txBox="1"/>
          <p:nvPr/>
        </p:nvSpPr>
        <p:spPr>
          <a:xfrm>
            <a:off x="23384126" y="8737602"/>
            <a:ext cx="10036529" cy="11038113"/>
          </a:xfrm>
          <a:prstGeom prst="rect">
            <a:avLst/>
          </a:prstGeom>
          <a:noFill/>
        </p:spPr>
        <p:txBody>
          <a:bodyPr wrap="square" numCol="1" rtlCol="0">
            <a:noAutofit/>
          </a:bodyPr>
          <a:lstStyle/>
          <a:p>
            <a:pPr>
              <a:spcBef>
                <a:spcPts val="500"/>
              </a:spcBef>
            </a:pPr>
            <a:r>
              <a:rPr lang="en-US" sz="3900" dirty="0" err="1">
                <a:solidFill>
                  <a:srgbClr val="000000"/>
                </a:solidFill>
                <a:latin typeface="Arial"/>
                <a:cs typeface="Arial"/>
              </a:rPr>
              <a:t>Lorem</a:t>
            </a:r>
            <a:r>
              <a:rPr lang="en-US" sz="3900" dirty="0">
                <a:solidFill>
                  <a:srgbClr val="000000"/>
                </a:solidFill>
                <a:latin typeface="Arial"/>
                <a:cs typeface="Arial"/>
              </a:rPr>
              <a:t> </a:t>
            </a:r>
            <a:r>
              <a:rPr lang="en-US" sz="3900" dirty="0" err="1">
                <a:solidFill>
                  <a:srgbClr val="000000"/>
                </a:solidFill>
                <a:latin typeface="Arial"/>
                <a:cs typeface="Arial"/>
              </a:rPr>
              <a:t>ipsum</a:t>
            </a:r>
            <a:r>
              <a:rPr lang="en-US" sz="3900" dirty="0">
                <a:solidFill>
                  <a:srgbClr val="000000"/>
                </a:solidFill>
                <a:latin typeface="Arial"/>
                <a:cs typeface="Arial"/>
              </a:rPr>
              <a:t> dolor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consectetur</a:t>
            </a:r>
            <a:r>
              <a:rPr lang="en-US" sz="3900" dirty="0">
                <a:solidFill>
                  <a:srgbClr val="000000"/>
                </a:solidFill>
                <a:latin typeface="Arial"/>
                <a:cs typeface="Arial"/>
              </a:rPr>
              <a:t> </a:t>
            </a:r>
            <a:r>
              <a:rPr lang="en-US" sz="3900" dirty="0" err="1">
                <a:solidFill>
                  <a:srgbClr val="000000"/>
                </a:solidFill>
                <a:latin typeface="Arial"/>
                <a:cs typeface="Arial"/>
              </a:rPr>
              <a:t>adipiscing</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Integer a </a:t>
            </a:r>
            <a:r>
              <a:rPr lang="en-US" sz="3900" dirty="0" err="1">
                <a:solidFill>
                  <a:srgbClr val="000000"/>
                </a:solidFill>
                <a:latin typeface="Arial"/>
                <a:cs typeface="Arial"/>
              </a:rPr>
              <a:t>urna</a:t>
            </a:r>
            <a:r>
              <a:rPr lang="en-US" sz="3900" dirty="0">
                <a:solidFill>
                  <a:srgbClr val="000000"/>
                </a:solidFill>
                <a:latin typeface="Arial"/>
                <a:cs typeface="Arial"/>
              </a:rPr>
              <a:t> </a:t>
            </a:r>
            <a:r>
              <a:rPr lang="en-US" sz="3900" dirty="0" err="1">
                <a:solidFill>
                  <a:srgbClr val="000000"/>
                </a:solidFill>
                <a:latin typeface="Arial"/>
                <a:cs typeface="Arial"/>
              </a:rPr>
              <a:t>est</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a:t>
            </a:r>
            <a:r>
              <a:rPr lang="en-US" sz="3900" dirty="0" err="1">
                <a:solidFill>
                  <a:srgbClr val="000000"/>
                </a:solidFill>
                <a:latin typeface="Arial"/>
                <a:cs typeface="Arial"/>
              </a:rPr>
              <a:t>dignissim</a:t>
            </a:r>
            <a:r>
              <a:rPr lang="en-US" sz="3900" dirty="0">
                <a:solidFill>
                  <a:srgbClr val="000000"/>
                </a:solidFill>
                <a:latin typeface="Arial"/>
                <a:cs typeface="Arial"/>
              </a:rPr>
              <a:t> nisi. </a:t>
            </a:r>
            <a:r>
              <a:rPr lang="en-US" sz="3900" dirty="0" err="1">
                <a:solidFill>
                  <a:srgbClr val="000000"/>
                </a:solidFill>
                <a:latin typeface="Arial"/>
                <a:cs typeface="Arial"/>
              </a:rPr>
              <a:t>Quisque</a:t>
            </a:r>
            <a:r>
              <a:rPr lang="en-US" sz="3900" dirty="0">
                <a:solidFill>
                  <a:srgbClr val="000000"/>
                </a:solidFill>
                <a:latin typeface="Arial"/>
                <a:cs typeface="Arial"/>
              </a:rPr>
              <a:t> nisi </a:t>
            </a:r>
            <a:r>
              <a:rPr lang="en-US" sz="3900" dirty="0" err="1">
                <a:solidFill>
                  <a:srgbClr val="000000"/>
                </a:solidFill>
                <a:latin typeface="Arial"/>
                <a:cs typeface="Arial"/>
              </a:rPr>
              <a:t>neque</a:t>
            </a:r>
            <a:r>
              <a:rPr lang="en-US" sz="3900" dirty="0">
                <a:solidFill>
                  <a:srgbClr val="000000"/>
                </a:solidFill>
                <a:latin typeface="Arial"/>
                <a:cs typeface="Arial"/>
              </a:rPr>
              <a:t>, </a:t>
            </a:r>
            <a:r>
              <a:rPr lang="en-US" sz="3900" dirty="0" err="1">
                <a:solidFill>
                  <a:srgbClr val="000000"/>
                </a:solidFill>
                <a:latin typeface="Arial"/>
                <a:cs typeface="Arial"/>
              </a:rPr>
              <a:t>luctus</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vulputate</a:t>
            </a:r>
            <a:r>
              <a:rPr lang="en-US" sz="3900" dirty="0">
                <a:solidFill>
                  <a:srgbClr val="000000"/>
                </a:solidFill>
                <a:latin typeface="Arial"/>
                <a:cs typeface="Arial"/>
              </a:rPr>
              <a:t> a, </a:t>
            </a:r>
            <a:r>
              <a:rPr lang="en-US" sz="3900" dirty="0" err="1">
                <a:solidFill>
                  <a:srgbClr val="000000"/>
                </a:solidFill>
                <a:latin typeface="Arial"/>
                <a:cs typeface="Arial"/>
              </a:rPr>
              <a:t>consequat</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 </a:t>
            </a:r>
            <a:r>
              <a:rPr lang="en-US" sz="3900" dirty="0" err="1">
                <a:solidFill>
                  <a:srgbClr val="000000"/>
                </a:solidFill>
                <a:latin typeface="Arial"/>
                <a:cs typeface="Arial"/>
              </a:rPr>
              <a:t>Nullam</a:t>
            </a:r>
            <a:r>
              <a:rPr lang="en-US" sz="3900" dirty="0">
                <a:solidFill>
                  <a:srgbClr val="000000"/>
                </a:solidFill>
                <a:latin typeface="Arial"/>
                <a:cs typeface="Arial"/>
              </a:rPr>
              <a:t> </a:t>
            </a:r>
            <a:r>
              <a:rPr lang="en-US" sz="3900" dirty="0" err="1">
                <a:solidFill>
                  <a:srgbClr val="000000"/>
                </a:solidFill>
                <a:latin typeface="Arial"/>
                <a:cs typeface="Arial"/>
              </a:rPr>
              <a:t>elit</a:t>
            </a:r>
            <a:r>
              <a:rPr lang="en-US" sz="3900" dirty="0">
                <a:solidFill>
                  <a:srgbClr val="000000"/>
                </a:solidFill>
                <a:latin typeface="Arial"/>
                <a:cs typeface="Arial"/>
              </a:rPr>
              <a:t> quam, </a:t>
            </a:r>
            <a:r>
              <a:rPr lang="en-US" sz="3900" dirty="0" err="1">
                <a:solidFill>
                  <a:srgbClr val="000000"/>
                </a:solidFill>
                <a:latin typeface="Arial"/>
                <a:cs typeface="Arial"/>
              </a:rPr>
              <a:t>varius</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semper </a:t>
            </a:r>
            <a:r>
              <a:rPr lang="en-US" sz="3900" dirty="0" err="1">
                <a:solidFill>
                  <a:srgbClr val="000000"/>
                </a:solidFill>
                <a:latin typeface="Arial"/>
                <a:cs typeface="Arial"/>
              </a:rPr>
              <a:t>eget</a:t>
            </a:r>
            <a:r>
              <a:rPr lang="en-US" sz="3900" dirty="0">
                <a:solidFill>
                  <a:srgbClr val="000000"/>
                </a:solidFill>
                <a:latin typeface="Arial"/>
                <a:cs typeface="Arial"/>
              </a:rPr>
              <a:t>, </a:t>
            </a:r>
            <a:r>
              <a:rPr lang="en-US" sz="3900" dirty="0" err="1">
                <a:solidFill>
                  <a:srgbClr val="000000"/>
                </a:solidFill>
                <a:latin typeface="Arial"/>
                <a:cs typeface="Arial"/>
              </a:rPr>
              <a:t>mollis</a:t>
            </a:r>
            <a:r>
              <a:rPr lang="en-US" sz="3900" dirty="0">
                <a:solidFill>
                  <a:srgbClr val="000000"/>
                </a:solidFill>
                <a:latin typeface="Arial"/>
                <a:cs typeface="Arial"/>
              </a:rPr>
              <a:t> sit </a:t>
            </a:r>
            <a:r>
              <a:rPr lang="en-US" sz="3900" dirty="0" err="1">
                <a:solidFill>
                  <a:srgbClr val="000000"/>
                </a:solidFill>
                <a:latin typeface="Arial"/>
                <a:cs typeface="Arial"/>
              </a:rPr>
              <a:t>amet</a:t>
            </a:r>
            <a:r>
              <a:rPr lang="en-US" sz="3900" dirty="0">
                <a:solidFill>
                  <a:srgbClr val="000000"/>
                </a:solidFill>
                <a:latin typeface="Arial"/>
                <a:cs typeface="Arial"/>
              </a:rPr>
              <a:t> mi. </a:t>
            </a:r>
            <a:r>
              <a:rPr lang="en-US" sz="3900" dirty="0" err="1">
                <a:solidFill>
                  <a:srgbClr val="000000"/>
                </a:solidFill>
                <a:latin typeface="Arial"/>
                <a:cs typeface="Arial"/>
              </a:rPr>
              <a:t>Praesent</a:t>
            </a:r>
            <a:r>
              <a:rPr lang="en-US" sz="3900" dirty="0">
                <a:solidFill>
                  <a:srgbClr val="000000"/>
                </a:solidFill>
                <a:latin typeface="Arial"/>
                <a:cs typeface="Arial"/>
              </a:rPr>
              <a:t> </a:t>
            </a:r>
            <a:r>
              <a:rPr lang="en-US" sz="3900" dirty="0" err="1">
                <a:solidFill>
                  <a:srgbClr val="000000"/>
                </a:solidFill>
                <a:latin typeface="Arial"/>
                <a:cs typeface="Arial"/>
              </a:rPr>
              <a:t>egestas</a:t>
            </a:r>
            <a:r>
              <a:rPr lang="en-US" sz="3900" dirty="0">
                <a:solidFill>
                  <a:srgbClr val="000000"/>
                </a:solidFill>
                <a:latin typeface="Arial"/>
                <a:cs typeface="Arial"/>
              </a:rPr>
              <a:t> </a:t>
            </a:r>
            <a:r>
              <a:rPr lang="en-US" sz="3900" dirty="0" err="1">
                <a:solidFill>
                  <a:srgbClr val="000000"/>
                </a:solidFill>
                <a:latin typeface="Arial"/>
                <a:cs typeface="Arial"/>
              </a:rPr>
              <a:t>nisl</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nunc</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gravida</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dictum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Aenean</a:t>
            </a:r>
            <a:r>
              <a:rPr lang="en-US" sz="3900" dirty="0">
                <a:solidFill>
                  <a:srgbClr val="000000"/>
                </a:solidFill>
                <a:latin typeface="Arial"/>
                <a:cs typeface="Arial"/>
              </a:rPr>
              <a:t> </a:t>
            </a:r>
            <a:r>
              <a:rPr lang="en-US" sz="3900" dirty="0" err="1">
                <a:solidFill>
                  <a:srgbClr val="000000"/>
                </a:solidFill>
                <a:latin typeface="Arial"/>
                <a:cs typeface="Arial"/>
              </a:rPr>
              <a:t>vehicula</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ut</a:t>
            </a:r>
            <a:r>
              <a:rPr lang="en-US" sz="3900" dirty="0">
                <a:solidFill>
                  <a:srgbClr val="000000"/>
                </a:solidFill>
                <a:latin typeface="Arial"/>
                <a:cs typeface="Arial"/>
              </a:rPr>
              <a:t> quam </a:t>
            </a:r>
            <a:r>
              <a:rPr lang="en-US" sz="3900" dirty="0" err="1">
                <a:solidFill>
                  <a:srgbClr val="000000"/>
                </a:solidFill>
                <a:latin typeface="Arial"/>
                <a:cs typeface="Arial"/>
              </a:rPr>
              <a:t>volutpat</a:t>
            </a:r>
            <a:r>
              <a:rPr lang="en-US" sz="3900" dirty="0">
                <a:solidFill>
                  <a:srgbClr val="000000"/>
                </a:solidFill>
                <a:latin typeface="Arial"/>
                <a:cs typeface="Arial"/>
              </a:rPr>
              <a:t> </a:t>
            </a:r>
            <a:r>
              <a:rPr lang="en-US" sz="3900" dirty="0" err="1">
                <a:solidFill>
                  <a:srgbClr val="000000"/>
                </a:solidFill>
                <a:latin typeface="Arial"/>
                <a:cs typeface="Arial"/>
              </a:rPr>
              <a:t>interdum</a:t>
            </a:r>
            <a:r>
              <a:rPr lang="en-US" sz="3900" dirty="0">
                <a:solidFill>
                  <a:srgbClr val="000000"/>
                </a:solidFill>
                <a:latin typeface="Arial"/>
                <a:cs typeface="Arial"/>
              </a:rPr>
              <a:t>. </a:t>
            </a:r>
            <a:r>
              <a:rPr lang="en-US" sz="3900" dirty="0" err="1">
                <a:solidFill>
                  <a:srgbClr val="000000"/>
                </a:solidFill>
                <a:latin typeface="Arial"/>
                <a:cs typeface="Arial"/>
              </a:rPr>
              <a:t>Sed</a:t>
            </a:r>
            <a:r>
              <a:rPr lang="en-US" sz="3900" dirty="0">
                <a:solidFill>
                  <a:srgbClr val="000000"/>
                </a:solidFill>
                <a:latin typeface="Arial"/>
                <a:cs typeface="Arial"/>
              </a:rPr>
              <a:t> a </a:t>
            </a:r>
            <a:r>
              <a:rPr lang="en-US" sz="3900" dirty="0" err="1">
                <a:solidFill>
                  <a:srgbClr val="000000"/>
                </a:solidFill>
                <a:latin typeface="Arial"/>
                <a:cs typeface="Arial"/>
              </a:rPr>
              <a:t>est</a:t>
            </a:r>
            <a:r>
              <a:rPr lang="en-US" sz="3900" dirty="0">
                <a:solidFill>
                  <a:srgbClr val="000000"/>
                </a:solidFill>
                <a:latin typeface="Arial"/>
                <a:cs typeface="Arial"/>
              </a:rPr>
              <a:t> lacus. </a:t>
            </a:r>
            <a:r>
              <a:rPr lang="en-US" sz="3900" dirty="0" err="1">
                <a:solidFill>
                  <a:srgbClr val="000000"/>
                </a:solidFill>
                <a:latin typeface="Arial"/>
                <a:cs typeface="Arial"/>
              </a:rPr>
              <a:t>Vivamus</a:t>
            </a:r>
            <a:r>
              <a:rPr lang="en-US" sz="3900" dirty="0">
                <a:solidFill>
                  <a:srgbClr val="000000"/>
                </a:solidFill>
                <a:latin typeface="Arial"/>
                <a:cs typeface="Arial"/>
              </a:rPr>
              <a:t> </a:t>
            </a:r>
            <a:r>
              <a:rPr lang="en-US" sz="3900" dirty="0" err="1">
                <a:solidFill>
                  <a:srgbClr val="000000"/>
                </a:solidFill>
                <a:latin typeface="Arial"/>
                <a:cs typeface="Arial"/>
              </a:rPr>
              <a:t>porttitor</a:t>
            </a:r>
            <a:r>
              <a:rPr lang="en-US" sz="3900" dirty="0">
                <a:solidFill>
                  <a:srgbClr val="000000"/>
                </a:solidFill>
                <a:latin typeface="Arial"/>
                <a:cs typeface="Arial"/>
              </a:rPr>
              <a:t> </a:t>
            </a:r>
            <a:r>
              <a:rPr lang="en-US" sz="3900" dirty="0" err="1">
                <a:solidFill>
                  <a:srgbClr val="000000"/>
                </a:solidFill>
                <a:latin typeface="Arial"/>
                <a:cs typeface="Arial"/>
              </a:rPr>
              <a:t>massa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rhoncus</a:t>
            </a:r>
            <a:r>
              <a:rPr lang="en-US" sz="3900" dirty="0">
                <a:solidFill>
                  <a:srgbClr val="000000"/>
                </a:solidFill>
                <a:latin typeface="Arial"/>
                <a:cs typeface="Arial"/>
              </a:rPr>
              <a:t> a </a:t>
            </a:r>
            <a:r>
              <a:rPr lang="en-US" sz="3900" dirty="0" err="1">
                <a:solidFill>
                  <a:srgbClr val="000000"/>
                </a:solidFill>
                <a:latin typeface="Arial"/>
                <a:cs typeface="Arial"/>
              </a:rPr>
              <a:t>porta</a:t>
            </a:r>
            <a:r>
              <a:rPr lang="en-US" sz="3900" dirty="0">
                <a:solidFill>
                  <a:srgbClr val="000000"/>
                </a:solidFill>
                <a:latin typeface="Arial"/>
                <a:cs typeface="Arial"/>
              </a:rPr>
              <a:t> </a:t>
            </a:r>
            <a:r>
              <a:rPr lang="en-US" sz="3900" dirty="0" err="1">
                <a:solidFill>
                  <a:srgbClr val="000000"/>
                </a:solidFill>
                <a:latin typeface="Arial"/>
                <a:cs typeface="Arial"/>
              </a:rPr>
              <a:t>metus</a:t>
            </a:r>
            <a:r>
              <a:rPr lang="en-US" sz="3900" dirty="0">
                <a:solidFill>
                  <a:srgbClr val="000000"/>
                </a:solidFill>
                <a:latin typeface="Arial"/>
                <a:cs typeface="Arial"/>
              </a:rPr>
              <a:t> </a:t>
            </a:r>
            <a:r>
              <a:rPr lang="en-US" sz="3900" dirty="0" err="1">
                <a:solidFill>
                  <a:srgbClr val="000000"/>
                </a:solidFill>
                <a:latin typeface="Arial"/>
                <a:cs typeface="Arial"/>
              </a:rPr>
              <a:t>ultrices</a:t>
            </a:r>
            <a:r>
              <a:rPr lang="en-US" sz="3900" dirty="0">
                <a:solidFill>
                  <a:srgbClr val="000000"/>
                </a:solidFill>
                <a:latin typeface="Arial"/>
                <a:cs typeface="Arial"/>
              </a:rPr>
              <a:t>. </a:t>
            </a:r>
            <a:r>
              <a:rPr lang="en-US" sz="3900" dirty="0" err="1">
                <a:solidFill>
                  <a:srgbClr val="000000"/>
                </a:solidFill>
                <a:latin typeface="Arial"/>
                <a:cs typeface="Arial"/>
              </a:rPr>
              <a:t>Mauris</a:t>
            </a:r>
            <a:r>
              <a:rPr lang="en-US" sz="3900" dirty="0">
                <a:solidFill>
                  <a:srgbClr val="000000"/>
                </a:solidFill>
                <a:latin typeface="Arial"/>
                <a:cs typeface="Arial"/>
              </a:rPr>
              <a:t> id </a:t>
            </a:r>
            <a:r>
              <a:rPr lang="en-US" sz="3900" dirty="0" err="1">
                <a:solidFill>
                  <a:srgbClr val="000000"/>
                </a:solidFill>
                <a:latin typeface="Arial"/>
                <a:cs typeface="Arial"/>
              </a:rPr>
              <a:t>congue</a:t>
            </a:r>
            <a:r>
              <a:rPr lang="en-US" sz="3900" dirty="0">
                <a:solidFill>
                  <a:srgbClr val="000000"/>
                </a:solidFill>
                <a:latin typeface="Arial"/>
                <a:cs typeface="Arial"/>
              </a:rPr>
              <a:t> </a:t>
            </a:r>
            <a:r>
              <a:rPr lang="en-US" sz="3900" dirty="0" err="1">
                <a:solidFill>
                  <a:srgbClr val="000000"/>
                </a:solidFill>
                <a:latin typeface="Arial"/>
                <a:cs typeface="Arial"/>
              </a:rPr>
              <a:t>tellus</a:t>
            </a:r>
            <a:r>
              <a:rPr lang="en-US" sz="3900" dirty="0">
                <a:solidFill>
                  <a:srgbClr val="000000"/>
                </a:solidFill>
                <a:latin typeface="Arial"/>
                <a:cs typeface="Arial"/>
              </a:rPr>
              <a:t>.</a:t>
            </a:r>
          </a:p>
          <a:p>
            <a:br>
              <a:rPr lang="en-US" sz="3900" dirty="0">
                <a:solidFill>
                  <a:srgbClr val="000000"/>
                </a:solidFill>
                <a:latin typeface="Arial"/>
                <a:cs typeface="Arial"/>
              </a:rPr>
            </a:br>
            <a:r>
              <a:rPr lang="en-US" sz="3900" dirty="0" err="1">
                <a:solidFill>
                  <a:srgbClr val="000000"/>
                </a:solidFill>
                <a:latin typeface="Arial"/>
                <a:cs typeface="Arial"/>
              </a:rPr>
              <a:t>Vivamus</a:t>
            </a:r>
            <a:r>
              <a:rPr lang="en-US" sz="3900" dirty="0">
                <a:solidFill>
                  <a:srgbClr val="000000"/>
                </a:solidFill>
                <a:latin typeface="Arial"/>
                <a:cs typeface="Arial"/>
              </a:rPr>
              <a:t> ligula </a:t>
            </a:r>
            <a:r>
              <a:rPr lang="en-US" sz="3900" dirty="0" err="1">
                <a:solidFill>
                  <a:srgbClr val="000000"/>
                </a:solidFill>
                <a:latin typeface="Arial"/>
                <a:cs typeface="Arial"/>
              </a:rPr>
              <a:t>nulla</a:t>
            </a:r>
            <a:r>
              <a:rPr lang="en-US" sz="3900" dirty="0">
                <a:solidFill>
                  <a:srgbClr val="000000"/>
                </a:solidFill>
                <a:latin typeface="Arial"/>
                <a:cs typeface="Arial"/>
              </a:rPr>
              <a:t>, </a:t>
            </a:r>
            <a:r>
              <a:rPr lang="en-US" sz="3900" dirty="0" err="1">
                <a:solidFill>
                  <a:srgbClr val="000000"/>
                </a:solidFill>
                <a:latin typeface="Arial"/>
                <a:cs typeface="Arial"/>
              </a:rPr>
              <a:t>dapibus</a:t>
            </a:r>
            <a:r>
              <a:rPr lang="en-US" sz="3900" dirty="0">
                <a:solidFill>
                  <a:srgbClr val="000000"/>
                </a:solidFill>
                <a:latin typeface="Arial"/>
                <a:cs typeface="Arial"/>
              </a:rPr>
              <a:t> vitae </a:t>
            </a:r>
            <a:r>
              <a:rPr lang="en-US" sz="3900" dirty="0" err="1">
                <a:solidFill>
                  <a:srgbClr val="000000"/>
                </a:solidFill>
                <a:latin typeface="Arial"/>
                <a:cs typeface="Arial"/>
              </a:rPr>
              <a:t>molestie</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pharetra</a:t>
            </a:r>
            <a:r>
              <a:rPr lang="en-US" sz="3900" dirty="0">
                <a:solidFill>
                  <a:srgbClr val="000000"/>
                </a:solidFill>
                <a:latin typeface="Arial"/>
                <a:cs typeface="Arial"/>
              </a:rPr>
              <a:t> </a:t>
            </a:r>
            <a:r>
              <a:rPr lang="en-US" sz="3900" dirty="0" err="1">
                <a:solidFill>
                  <a:srgbClr val="000000"/>
                </a:solidFill>
                <a:latin typeface="Arial"/>
                <a:cs typeface="Arial"/>
              </a:rPr>
              <a:t>quis</a:t>
            </a:r>
            <a:r>
              <a:rPr lang="en-US" sz="3900" dirty="0">
                <a:solidFill>
                  <a:srgbClr val="000000"/>
                </a:solidFill>
                <a:latin typeface="Arial"/>
                <a:cs typeface="Arial"/>
              </a:rPr>
              <a:t> </a:t>
            </a:r>
            <a:r>
              <a:rPr lang="en-US" sz="3900" dirty="0" err="1">
                <a:solidFill>
                  <a:srgbClr val="000000"/>
                </a:solidFill>
                <a:latin typeface="Arial"/>
                <a:cs typeface="Arial"/>
              </a:rPr>
              <a:t>justo</a:t>
            </a:r>
            <a:r>
              <a:rPr lang="en-US" sz="3900" dirty="0">
                <a:solidFill>
                  <a:srgbClr val="000000"/>
                </a:solidFill>
                <a:latin typeface="Arial"/>
                <a:cs typeface="Arial"/>
              </a:rPr>
              <a:t>. </a:t>
            </a:r>
            <a:r>
              <a:rPr lang="en-US" sz="3900" dirty="0" err="1">
                <a:solidFill>
                  <a:srgbClr val="000000"/>
                </a:solidFill>
                <a:latin typeface="Arial"/>
                <a:cs typeface="Arial"/>
              </a:rPr>
              <a:t>Fusce</a:t>
            </a:r>
            <a:r>
              <a:rPr lang="en-US" sz="3900" dirty="0">
                <a:solidFill>
                  <a:srgbClr val="000000"/>
                </a:solidFill>
                <a:latin typeface="Arial"/>
                <a:cs typeface="Arial"/>
              </a:rPr>
              <a:t> </a:t>
            </a:r>
            <a:r>
              <a:rPr lang="en-US" sz="3900" dirty="0" err="1">
                <a:solidFill>
                  <a:srgbClr val="000000"/>
                </a:solidFill>
                <a:latin typeface="Arial"/>
                <a:cs typeface="Arial"/>
              </a:rPr>
              <a:t>eu</a:t>
            </a:r>
            <a:r>
              <a:rPr lang="en-US" sz="3900" dirty="0">
                <a:solidFill>
                  <a:srgbClr val="000000"/>
                </a:solidFill>
                <a:latin typeface="Arial"/>
                <a:cs typeface="Arial"/>
              </a:rPr>
              <a:t> </a:t>
            </a:r>
            <a:r>
              <a:rPr lang="en-US" sz="3900" dirty="0" err="1">
                <a:solidFill>
                  <a:srgbClr val="000000"/>
                </a:solidFill>
                <a:latin typeface="Arial"/>
                <a:cs typeface="Arial"/>
              </a:rPr>
              <a:t>arcu</a:t>
            </a:r>
            <a:r>
              <a:rPr lang="en-US" sz="3900" dirty="0">
                <a:solidFill>
                  <a:srgbClr val="000000"/>
                </a:solidFill>
                <a:latin typeface="Arial"/>
                <a:cs typeface="Arial"/>
              </a:rPr>
              <a:t> </a:t>
            </a:r>
            <a:r>
              <a:rPr lang="en-US" sz="3900" dirty="0" err="1">
                <a:solidFill>
                  <a:srgbClr val="000000"/>
                </a:solidFill>
                <a:latin typeface="Arial"/>
                <a:cs typeface="Arial"/>
              </a:rPr>
              <a:t>odio</a:t>
            </a:r>
            <a:r>
              <a:rPr lang="en-US" sz="3900" dirty="0">
                <a:solidFill>
                  <a:srgbClr val="000000"/>
                </a:solidFill>
                <a:latin typeface="Arial"/>
                <a:cs typeface="Arial"/>
              </a:rPr>
              <a:t>. In </a:t>
            </a:r>
            <a:r>
              <a:rPr lang="en-US" sz="3900" dirty="0" err="1">
                <a:solidFill>
                  <a:srgbClr val="000000"/>
                </a:solidFill>
                <a:latin typeface="Arial"/>
                <a:cs typeface="Arial"/>
              </a:rPr>
              <a:t>hendrerit</a:t>
            </a:r>
            <a:r>
              <a:rPr lang="en-US" sz="3900" dirty="0">
                <a:solidFill>
                  <a:srgbClr val="000000"/>
                </a:solidFill>
                <a:latin typeface="Arial"/>
                <a:cs typeface="Arial"/>
              </a:rPr>
              <a:t> </a:t>
            </a:r>
            <a:r>
              <a:rPr lang="en-US" sz="3900" dirty="0" err="1">
                <a:solidFill>
                  <a:srgbClr val="000000"/>
                </a:solidFill>
                <a:latin typeface="Arial"/>
                <a:cs typeface="Arial"/>
              </a:rPr>
              <a:t>imperdiet</a:t>
            </a:r>
            <a:r>
              <a:rPr lang="en-US" sz="3900" dirty="0">
                <a:solidFill>
                  <a:srgbClr val="000000"/>
                </a:solidFill>
                <a:latin typeface="Arial"/>
                <a:cs typeface="Arial"/>
              </a:rPr>
              <a:t> </a:t>
            </a:r>
            <a:r>
              <a:rPr lang="en-US" sz="3900" dirty="0" err="1">
                <a:solidFill>
                  <a:srgbClr val="000000"/>
                </a:solidFill>
                <a:latin typeface="Arial"/>
                <a:cs typeface="Arial"/>
              </a:rPr>
              <a:t>felis</a:t>
            </a:r>
            <a:r>
              <a:rPr lang="en-US" sz="3900" dirty="0">
                <a:solidFill>
                  <a:srgbClr val="000000"/>
                </a:solidFill>
                <a:latin typeface="Arial"/>
                <a:cs typeface="Arial"/>
              </a:rPr>
              <a:t> </a:t>
            </a:r>
            <a:r>
              <a:rPr lang="en-US" sz="3900" dirty="0" err="1">
                <a:solidFill>
                  <a:srgbClr val="000000"/>
                </a:solidFill>
                <a:latin typeface="Arial"/>
                <a:cs typeface="Arial"/>
              </a:rPr>
              <a:t>nec</a:t>
            </a:r>
            <a:r>
              <a:rPr lang="en-US" sz="3900" dirty="0">
                <a:solidFill>
                  <a:srgbClr val="000000"/>
                </a:solidFill>
                <a:latin typeface="Arial"/>
                <a:cs typeface="Arial"/>
              </a:rPr>
              <a:t> </a:t>
            </a:r>
            <a:r>
              <a:rPr lang="en-US" sz="3900" dirty="0" err="1">
                <a:solidFill>
                  <a:srgbClr val="000000"/>
                </a:solidFill>
                <a:latin typeface="Arial"/>
                <a:cs typeface="Arial"/>
              </a:rPr>
              <a:t>facilisis</a:t>
            </a:r>
            <a:r>
              <a:rPr lang="en-US" sz="3900" dirty="0">
                <a:solidFill>
                  <a:srgbClr val="000000"/>
                </a:solidFill>
                <a:latin typeface="Arial"/>
                <a:cs typeface="Arial"/>
              </a:rPr>
              <a:t>. </a:t>
            </a:r>
          </a:p>
        </p:txBody>
      </p:sp>
      <p:sp>
        <p:nvSpPr>
          <p:cNvPr id="9" name="TextBox 8"/>
          <p:cNvSpPr txBox="1"/>
          <p:nvPr/>
        </p:nvSpPr>
        <p:spPr>
          <a:xfrm>
            <a:off x="6728941" y="1186832"/>
            <a:ext cx="31911580" cy="3477875"/>
          </a:xfrm>
          <a:prstGeom prst="rect">
            <a:avLst/>
          </a:prstGeom>
          <a:noFill/>
        </p:spPr>
        <p:txBody>
          <a:bodyPr wrap="square" rtlCol="0">
            <a:spAutoFit/>
          </a:bodyPr>
          <a:lstStyle/>
          <a:p>
            <a:pPr algn="ctr"/>
            <a:r>
              <a:rPr lang="en-US" sz="10000" b="1" dirty="0">
                <a:solidFill>
                  <a:schemeClr val="bg1"/>
                </a:solidFill>
                <a:latin typeface="Arial"/>
                <a:cs typeface="Arial"/>
              </a:rPr>
              <a:t>Place Title Here</a:t>
            </a:r>
          </a:p>
          <a:p>
            <a:pPr algn="ctr"/>
            <a:endParaRPr lang="en-US" sz="6000" dirty="0">
              <a:solidFill>
                <a:schemeClr val="bg1"/>
              </a:solidFill>
              <a:latin typeface="Arial"/>
              <a:cs typeface="Arial"/>
            </a:endParaRPr>
          </a:p>
          <a:p>
            <a:pPr algn="ctr"/>
            <a:r>
              <a:rPr lang="en-US" sz="6000" dirty="0">
                <a:solidFill>
                  <a:schemeClr val="bg1"/>
                </a:solidFill>
                <a:latin typeface="Arial"/>
                <a:cs typeface="Arial"/>
              </a:rPr>
              <a:t>Author’s Here </a:t>
            </a:r>
            <a:r>
              <a:rPr lang="en-US" sz="6000" dirty="0">
                <a:solidFill>
                  <a:schemeClr val="bg1"/>
                </a:solidFill>
                <a:latin typeface="Arial"/>
                <a:ea typeface="Wingdings"/>
                <a:cs typeface="Arial"/>
                <a:sym typeface="Wingdings"/>
              </a:rPr>
              <a:t></a:t>
            </a:r>
            <a:r>
              <a:rPr lang="en-US" sz="6000" dirty="0">
                <a:solidFill>
                  <a:schemeClr val="bg1"/>
                </a:solidFill>
                <a:latin typeface="Arial"/>
                <a:cs typeface="Arial"/>
              </a:rPr>
              <a:t> Author’s Here </a:t>
            </a:r>
            <a:r>
              <a:rPr lang="en-US" sz="6000" dirty="0">
                <a:solidFill>
                  <a:schemeClr val="bg1"/>
                </a:solidFill>
                <a:latin typeface="Arial"/>
                <a:ea typeface="Wingdings"/>
                <a:cs typeface="Arial"/>
                <a:sym typeface="Wingdings"/>
              </a:rPr>
              <a:t></a:t>
            </a:r>
            <a:r>
              <a:rPr lang="en-US" sz="6000" dirty="0">
                <a:solidFill>
                  <a:schemeClr val="bg1"/>
                </a:solidFill>
                <a:latin typeface="Arial"/>
                <a:cs typeface="Arial"/>
              </a:rPr>
              <a:t> Towson University</a:t>
            </a:r>
          </a:p>
        </p:txBody>
      </p:sp>
      <p:sp>
        <p:nvSpPr>
          <p:cNvPr id="10" name="TextBox 9"/>
          <p:cNvSpPr txBox="1"/>
          <p:nvPr/>
        </p:nvSpPr>
        <p:spPr>
          <a:xfrm>
            <a:off x="1218847" y="7089775"/>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sp>
        <p:nvSpPr>
          <p:cNvPr id="11" name="TextBox 10"/>
          <p:cNvSpPr txBox="1"/>
          <p:nvPr/>
        </p:nvSpPr>
        <p:spPr>
          <a:xfrm>
            <a:off x="12612943" y="7362456"/>
            <a:ext cx="9659870"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sp>
        <p:nvSpPr>
          <p:cNvPr id="12" name="TextBox 11"/>
          <p:cNvSpPr txBox="1"/>
          <p:nvPr/>
        </p:nvSpPr>
        <p:spPr>
          <a:xfrm>
            <a:off x="34432875" y="7089775"/>
            <a:ext cx="9701135" cy="1015663"/>
          </a:xfrm>
          <a:prstGeom prst="rect">
            <a:avLst/>
          </a:prstGeom>
          <a:noFill/>
        </p:spPr>
        <p:txBody>
          <a:bodyPr wrap="square" rtlCol="0">
            <a:spAutoFit/>
          </a:bodyPr>
          <a:lstStyle/>
          <a:p>
            <a:r>
              <a:rPr lang="en-US" sz="6000" b="1" dirty="0">
                <a:solidFill>
                  <a:srgbClr val="FFFFFF"/>
                </a:solidFill>
                <a:latin typeface="Arial"/>
                <a:cs typeface="Arial"/>
              </a:rPr>
              <a:t>Header</a:t>
            </a:r>
          </a:p>
        </p:txBody>
      </p:sp>
      <p:sp>
        <p:nvSpPr>
          <p:cNvPr id="13" name="TextBox 12"/>
          <p:cNvSpPr txBox="1"/>
          <p:nvPr/>
        </p:nvSpPr>
        <p:spPr>
          <a:xfrm>
            <a:off x="23369765" y="7089775"/>
            <a:ext cx="9706413" cy="1015663"/>
          </a:xfrm>
          <a:prstGeom prst="rect">
            <a:avLst/>
          </a:prstGeom>
          <a:noFill/>
        </p:spPr>
        <p:txBody>
          <a:bodyPr wrap="square" rtlCol="0">
            <a:spAutoFit/>
          </a:bodyPr>
          <a:lstStyle/>
          <a:p>
            <a:r>
              <a:rPr lang="en-US" sz="6000" b="1" dirty="0">
                <a:solidFill>
                  <a:srgbClr val="FFFFFF"/>
                </a:solidFill>
                <a:latin typeface="Arial"/>
                <a:cs typeface="Arial"/>
              </a:rPr>
              <a:t>Header</a:t>
            </a:r>
          </a:p>
        </p:txBody>
      </p:sp>
      <p:sp>
        <p:nvSpPr>
          <p:cNvPr id="22" name="Picture Placeholder 21"/>
          <p:cNvSpPr>
            <a:spLocks noGrp="1"/>
          </p:cNvSpPr>
          <p:nvPr>
            <p:ph type="pic" sz="quarter" idx="13"/>
          </p:nvPr>
        </p:nvSpPr>
        <p:spPr>
          <a:xfrm>
            <a:off x="12234334" y="20493039"/>
            <a:ext cx="10066765" cy="6021388"/>
          </a:xfrm>
          <a:noFill/>
        </p:spPr>
        <p:txBody>
          <a:bodyPr/>
          <a:lstStyle/>
          <a:p>
            <a:endParaRPr lang="en-US"/>
          </a:p>
        </p:txBody>
      </p:sp>
      <p:sp>
        <p:nvSpPr>
          <p:cNvPr id="15" name="Chart Placeholder 3"/>
          <p:cNvSpPr>
            <a:spLocks noGrp="1"/>
          </p:cNvSpPr>
          <p:nvPr>
            <p:ph type="chart" sz="quarter" idx="14"/>
          </p:nvPr>
        </p:nvSpPr>
        <p:spPr>
          <a:xfrm>
            <a:off x="23384126" y="20531668"/>
            <a:ext cx="10042113" cy="5939896"/>
          </a:xfrm>
          <a:ln>
            <a:solidFill>
              <a:schemeClr val="bg1"/>
            </a:solidFill>
          </a:ln>
        </p:spPr>
        <p:txBody>
          <a:bodyPr/>
          <a:lstStyle/>
          <a:p>
            <a:endParaRPr lang="en-US"/>
          </a:p>
        </p:txBody>
      </p:sp>
      <p:grpSp>
        <p:nvGrpSpPr>
          <p:cNvPr id="2" name="Group 1"/>
          <p:cNvGrpSpPr/>
          <p:nvPr/>
        </p:nvGrpSpPr>
        <p:grpSpPr>
          <a:xfrm>
            <a:off x="47504212" y="22689403"/>
            <a:ext cx="10418287" cy="1140884"/>
            <a:chOff x="34079340" y="5772724"/>
            <a:chExt cx="10418287" cy="1140884"/>
          </a:xfrm>
        </p:grpSpPr>
        <p:sp>
          <p:nvSpPr>
            <p:cNvPr id="14" name="Rounded Rectangle 13"/>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5" name="TextBox 24"/>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28" name="Group 27"/>
          <p:cNvGrpSpPr/>
          <p:nvPr/>
        </p:nvGrpSpPr>
        <p:grpSpPr>
          <a:xfrm>
            <a:off x="47504212" y="24490260"/>
            <a:ext cx="10418287" cy="1140884"/>
            <a:chOff x="34079340" y="5772724"/>
            <a:chExt cx="10418287" cy="1140884"/>
          </a:xfrm>
        </p:grpSpPr>
        <p:sp>
          <p:nvSpPr>
            <p:cNvPr id="29" name="Rounded Rectangle 28"/>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0" name="TextBox 29"/>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31" name="Group 30"/>
          <p:cNvGrpSpPr/>
          <p:nvPr/>
        </p:nvGrpSpPr>
        <p:grpSpPr>
          <a:xfrm>
            <a:off x="47504212" y="26291116"/>
            <a:ext cx="10418287" cy="1140884"/>
            <a:chOff x="34079340" y="5772724"/>
            <a:chExt cx="10418287" cy="1140884"/>
          </a:xfrm>
        </p:grpSpPr>
        <p:sp>
          <p:nvSpPr>
            <p:cNvPr id="32" name="Rounded Rectangle 31"/>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3" name="TextBox 32"/>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36" name="Group 35"/>
          <p:cNvGrpSpPr/>
          <p:nvPr/>
        </p:nvGrpSpPr>
        <p:grpSpPr>
          <a:xfrm>
            <a:off x="47504212" y="20888546"/>
            <a:ext cx="10418287" cy="1140884"/>
            <a:chOff x="34079340" y="5772724"/>
            <a:chExt cx="10418287" cy="1140884"/>
          </a:xfrm>
        </p:grpSpPr>
        <p:sp>
          <p:nvSpPr>
            <p:cNvPr id="37" name="Rounded Rectangle 36"/>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38" name="TextBox 37"/>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39" name="Group 38"/>
          <p:cNvGrpSpPr/>
          <p:nvPr/>
        </p:nvGrpSpPr>
        <p:grpSpPr>
          <a:xfrm>
            <a:off x="837959" y="7089775"/>
            <a:ext cx="10418287" cy="1140884"/>
            <a:chOff x="34079340" y="5772724"/>
            <a:chExt cx="10418287" cy="1140884"/>
          </a:xfrm>
        </p:grpSpPr>
        <p:sp>
          <p:nvSpPr>
            <p:cNvPr id="40" name="Rounded Rectangle 39"/>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1" name="TextBox 40"/>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44" name="Group 43"/>
          <p:cNvGrpSpPr/>
          <p:nvPr/>
        </p:nvGrpSpPr>
        <p:grpSpPr>
          <a:xfrm>
            <a:off x="23567236" y="7121467"/>
            <a:ext cx="10418287" cy="1140884"/>
            <a:chOff x="34079340" y="5772724"/>
            <a:chExt cx="10418287" cy="1140884"/>
          </a:xfrm>
        </p:grpSpPr>
        <p:sp>
          <p:nvSpPr>
            <p:cNvPr id="45" name="Rounded Rectangle 44"/>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6" name="TextBox 45"/>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47" name="Group 46"/>
          <p:cNvGrpSpPr/>
          <p:nvPr/>
        </p:nvGrpSpPr>
        <p:grpSpPr>
          <a:xfrm>
            <a:off x="12058572" y="7098686"/>
            <a:ext cx="10418287" cy="1140884"/>
            <a:chOff x="34079340" y="5772724"/>
            <a:chExt cx="10418287" cy="1140884"/>
          </a:xfrm>
        </p:grpSpPr>
        <p:sp>
          <p:nvSpPr>
            <p:cNvPr id="48" name="Rounded Rectangle 47"/>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49" name="TextBox 48"/>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50" name="Group 49"/>
          <p:cNvGrpSpPr/>
          <p:nvPr/>
        </p:nvGrpSpPr>
        <p:grpSpPr>
          <a:xfrm>
            <a:off x="47504212" y="19087689"/>
            <a:ext cx="10418287" cy="1140884"/>
            <a:chOff x="34079340" y="5772724"/>
            <a:chExt cx="10418287" cy="1140884"/>
          </a:xfrm>
        </p:grpSpPr>
        <p:sp>
          <p:nvSpPr>
            <p:cNvPr id="51" name="Rounded Rectangle 50"/>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52" name="TextBox 51"/>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grpSp>
        <p:nvGrpSpPr>
          <p:cNvPr id="53" name="Group 52"/>
          <p:cNvGrpSpPr/>
          <p:nvPr/>
        </p:nvGrpSpPr>
        <p:grpSpPr>
          <a:xfrm>
            <a:off x="34370601" y="7098686"/>
            <a:ext cx="10418287" cy="1140884"/>
            <a:chOff x="34079340" y="5772724"/>
            <a:chExt cx="10418287" cy="1140884"/>
          </a:xfrm>
        </p:grpSpPr>
        <p:sp>
          <p:nvSpPr>
            <p:cNvPr id="54" name="Rounded Rectangle 53"/>
            <p:cNvSpPr/>
            <p:nvPr/>
          </p:nvSpPr>
          <p:spPr>
            <a:xfrm>
              <a:off x="34079340" y="5772724"/>
              <a:ext cx="10418287" cy="1140884"/>
            </a:xfrm>
            <a:prstGeom prst="round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55" name="TextBox 54"/>
            <p:cNvSpPr txBox="1"/>
            <p:nvPr/>
          </p:nvSpPr>
          <p:spPr>
            <a:xfrm>
              <a:off x="34432875" y="5844246"/>
              <a:ext cx="9656513" cy="1015663"/>
            </a:xfrm>
            <a:prstGeom prst="rect">
              <a:avLst/>
            </a:prstGeom>
            <a:noFill/>
          </p:spPr>
          <p:txBody>
            <a:bodyPr wrap="square" rtlCol="0">
              <a:spAutoFit/>
            </a:bodyPr>
            <a:lstStyle/>
            <a:p>
              <a:r>
                <a:rPr lang="en-US" sz="6000" b="1" dirty="0">
                  <a:solidFill>
                    <a:schemeClr val="bg1"/>
                  </a:solidFill>
                  <a:latin typeface="Arial"/>
                  <a:cs typeface="Arial"/>
                </a:rPr>
                <a:t>Header</a:t>
              </a:r>
            </a:p>
          </p:txBody>
        </p:sp>
      </p:grpSp>
      <p:pic>
        <p:nvPicPr>
          <p:cNvPr id="56" name="Picture 55">
            <a:extLst>
              <a:ext uri="{FF2B5EF4-FFF2-40B4-BE49-F238E27FC236}">
                <a16:creationId xmlns:a16="http://schemas.microsoft.com/office/drawing/2014/main" id="{50DDBD75-A8BF-3F49-BDBA-71377B2294AC}"/>
              </a:ext>
            </a:extLst>
          </p:cNvPr>
          <p:cNvPicPr>
            <a:picLocks noChangeAspect="1"/>
          </p:cNvPicPr>
          <p:nvPr/>
        </p:nvPicPr>
        <p:blipFill>
          <a:blip r:embed="rId3"/>
          <a:stretch>
            <a:fillRect/>
          </a:stretch>
        </p:blipFill>
        <p:spPr>
          <a:xfrm>
            <a:off x="837959" y="200113"/>
            <a:ext cx="5821462" cy="5451311"/>
          </a:xfrm>
          <a:prstGeom prst="rect">
            <a:avLst/>
          </a:prstGeom>
        </p:spPr>
      </p:pic>
      <p:pic>
        <p:nvPicPr>
          <p:cNvPr id="57" name="Picture 56">
            <a:extLst>
              <a:ext uri="{FF2B5EF4-FFF2-40B4-BE49-F238E27FC236}">
                <a16:creationId xmlns:a16="http://schemas.microsoft.com/office/drawing/2014/main" id="{9D074C98-4070-AA4B-B59B-95F4C76BB6DC}"/>
              </a:ext>
            </a:extLst>
          </p:cNvPr>
          <p:cNvPicPr>
            <a:picLocks noChangeAspect="1"/>
          </p:cNvPicPr>
          <p:nvPr/>
        </p:nvPicPr>
        <p:blipFill>
          <a:blip r:embed="rId3"/>
          <a:stretch>
            <a:fillRect/>
          </a:stretch>
        </p:blipFill>
        <p:spPr>
          <a:xfrm>
            <a:off x="38967426" y="200113"/>
            <a:ext cx="5821462" cy="5451311"/>
          </a:xfrm>
          <a:prstGeom prst="rect">
            <a:avLst/>
          </a:prstGeom>
        </p:spPr>
      </p:pic>
    </p:spTree>
    <p:extLst>
      <p:ext uri="{BB962C8B-B14F-4D97-AF65-F5344CB8AC3E}">
        <p14:creationId xmlns:p14="http://schemas.microsoft.com/office/powerpoint/2010/main" val="3858944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624</TotalTime>
  <Words>656</Words>
  <Application>Microsoft Office PowerPoint</Application>
  <PresentationFormat>Custom</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Towson University</dc:creator>
  <cp:lastModifiedBy>Burk, Abby</cp:lastModifiedBy>
  <cp:revision>75</cp:revision>
  <cp:lastPrinted>2012-12-06T19:29:08Z</cp:lastPrinted>
  <dcterms:created xsi:type="dcterms:W3CDTF">2012-11-19T19:15:58Z</dcterms:created>
  <dcterms:modified xsi:type="dcterms:W3CDTF">2025-04-09T18:42:11Z</dcterms:modified>
</cp:coreProperties>
</file>