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84" userDrawn="1">
          <p15:clr>
            <a:srgbClr val="A4A3A4"/>
          </p15:clr>
        </p15:guide>
        <p15:guide id="2" pos="10824" userDrawn="1">
          <p15:clr>
            <a:srgbClr val="A4A3A4"/>
          </p15:clr>
        </p15:guide>
        <p15:guide id="3" pos="576" userDrawn="1">
          <p15:clr>
            <a:srgbClr val="A4A3A4"/>
          </p15:clr>
        </p15:guide>
        <p15:guide id="5" orient="horz" pos="576" userDrawn="1">
          <p15:clr>
            <a:srgbClr val="A4A3A4"/>
          </p15:clr>
        </p15:guide>
        <p15:guide id="6" orient="horz" pos="4584" userDrawn="1">
          <p15:clr>
            <a:srgbClr val="A4A3A4"/>
          </p15:clr>
        </p15:guide>
        <p15:guide id="8" pos="27072" userDrawn="1">
          <p15:clr>
            <a:srgbClr val="A4A3A4"/>
          </p15:clr>
        </p15:guide>
        <p15:guide id="9" orient="horz" pos="5760" userDrawn="1">
          <p15:clr>
            <a:srgbClr val="A4A3A4"/>
          </p15:clr>
        </p15:guide>
        <p15:guide id="10" pos="5424" userDrawn="1">
          <p15:clr>
            <a:srgbClr val="A4A3A4"/>
          </p15:clr>
        </p15:guide>
        <p15:guide id="11" pos="5976" userDrawn="1">
          <p15:clr>
            <a:srgbClr val="A4A3A4"/>
          </p15:clr>
        </p15:guide>
        <p15:guide id="12" pos="11448" userDrawn="1">
          <p15:clr>
            <a:srgbClr val="A4A3A4"/>
          </p15:clr>
        </p15:guide>
        <p15:guide id="13" pos="16248" userDrawn="1">
          <p15:clr>
            <a:srgbClr val="A4A3A4"/>
          </p15:clr>
        </p15:guide>
        <p15:guide id="14" pos="16824" userDrawn="1">
          <p15:clr>
            <a:srgbClr val="A4A3A4"/>
          </p15:clr>
        </p15:guide>
        <p15:guide id="15" pos="21672" userDrawn="1">
          <p15:clr>
            <a:srgbClr val="A4A3A4"/>
          </p15:clr>
        </p15:guide>
        <p15:guide id="16" pos="22224" userDrawn="1">
          <p15:clr>
            <a:srgbClr val="A4A3A4"/>
          </p15:clr>
        </p15:guide>
        <p15:guide id="17" orient="horz" pos="9984" userDrawn="1">
          <p15:clr>
            <a:srgbClr val="A4A3A4"/>
          </p15:clr>
        </p15:guide>
        <p15:guide id="18" orient="horz" pos="10656" userDrawn="1">
          <p15:clr>
            <a:srgbClr val="A4A3A4"/>
          </p15:clr>
        </p15:guide>
        <p15:guide id="19" orient="horz" pos="20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rino, David A." initials="MDA" lastIdx="1" clrIdx="0"/>
  <p:cmAuthor id="2" name="Merino, David A." initials="MDA [2]" lastIdx="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8746"/>
    <p:restoredTop sz="94660"/>
  </p:normalViewPr>
  <p:slideViewPr>
    <p:cSldViewPr snapToGrid="0" snapToObjects="1" showGuides="1">
      <p:cViewPr>
        <p:scale>
          <a:sx n="20" d="100"/>
          <a:sy n="20" d="100"/>
        </p:scale>
        <p:origin x="2976" y="468"/>
      </p:cViewPr>
      <p:guideLst>
        <p:guide orient="horz" pos="3984"/>
        <p:guide pos="10824"/>
        <p:guide pos="576"/>
        <p:guide orient="horz" pos="576"/>
        <p:guide orient="horz" pos="4584"/>
        <p:guide pos="27072"/>
        <p:guide orient="horz" pos="5760"/>
        <p:guide pos="5424"/>
        <p:guide pos="5976"/>
        <p:guide pos="11448"/>
        <p:guide pos="16248"/>
        <p:guide pos="16824"/>
        <p:guide pos="21672"/>
        <p:guide pos="22224"/>
        <p:guide orient="horz" pos="9984"/>
        <p:guide orient="horz" pos="10656"/>
        <p:guide orient="horz" pos="20160"/>
      </p:guideLst>
    </p:cSldViewPr>
  </p:slide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A80F50-B91E-5348-BBE1-26592D2F1D79}" type="doc">
      <dgm:prSet loTypeId="urn:microsoft.com/office/officeart/2008/layout/HexagonCluster" loCatId="" qsTypeId="urn:microsoft.com/office/officeart/2005/8/quickstyle/simple4" qsCatId="simple" csTypeId="urn:microsoft.com/office/officeart/2005/8/colors/accent1_2" csCatId="accent1" phldr="1"/>
      <dgm:spPr/>
      <dgm:t>
        <a:bodyPr/>
        <a:lstStyle/>
        <a:p>
          <a:endParaRPr lang="en-US"/>
        </a:p>
      </dgm:t>
    </dgm:pt>
    <dgm:pt modelId="{E7682281-DCA1-4E42-8C5B-8A1843BE5FDE}">
      <dgm:prSet phldrT="[Text]"/>
      <dgm:spPr/>
      <dgm:t>
        <a:bodyPr/>
        <a:lstStyle/>
        <a:p>
          <a:r>
            <a:rPr lang="en-US" dirty="0"/>
            <a:t>Place Holder</a:t>
          </a:r>
        </a:p>
      </dgm:t>
    </dgm:pt>
    <dgm:pt modelId="{6C373972-BA84-D34C-9E3A-47D5EA09AEFF}" type="parTrans" cxnId="{48D39144-780B-AA4C-B3A2-05C2191AEEF8}">
      <dgm:prSet/>
      <dgm:spPr/>
      <dgm:t>
        <a:bodyPr/>
        <a:lstStyle/>
        <a:p>
          <a:endParaRPr lang="en-US"/>
        </a:p>
      </dgm:t>
    </dgm:pt>
    <dgm:pt modelId="{AC854CB1-956D-794B-974A-AD6C7FB95AAF}" type="sibTrans" cxnId="{48D39144-780B-AA4C-B3A2-05C2191AEEF8}">
      <dgm:prSet/>
      <dgm:spPr/>
      <dgm:t>
        <a:bodyPr/>
        <a:lstStyle/>
        <a:p>
          <a:endParaRPr lang="en-US"/>
        </a:p>
      </dgm:t>
    </dgm:pt>
    <dgm:pt modelId="{3370D79E-14B0-DD47-80B0-AD752FE09319}">
      <dgm:prSet phldrT="[Text]"/>
      <dgm:spPr/>
      <dgm:t>
        <a:bodyPr/>
        <a:lstStyle/>
        <a:p>
          <a:r>
            <a:rPr lang="en-US" dirty="0"/>
            <a:t>Chart</a:t>
          </a:r>
        </a:p>
      </dgm:t>
    </dgm:pt>
    <dgm:pt modelId="{FFAEB08F-12E3-0B4B-A4D5-E9EFE219B1BE}" type="parTrans" cxnId="{637AF43F-2C18-9645-9CF8-0AB6C44A4F9E}">
      <dgm:prSet/>
      <dgm:spPr/>
      <dgm:t>
        <a:bodyPr/>
        <a:lstStyle/>
        <a:p>
          <a:endParaRPr lang="en-US"/>
        </a:p>
      </dgm:t>
    </dgm:pt>
    <dgm:pt modelId="{521547ED-A0B1-E34E-A6D4-A14CDB50300D}" type="sibTrans" cxnId="{637AF43F-2C18-9645-9CF8-0AB6C44A4F9E}">
      <dgm:prSet/>
      <dgm:spPr/>
      <dgm:t>
        <a:bodyPr/>
        <a:lstStyle/>
        <a:p>
          <a:endParaRPr lang="en-US"/>
        </a:p>
      </dgm:t>
    </dgm:pt>
    <dgm:pt modelId="{70F6A3E9-BB1A-1344-8DA6-B47832262092}">
      <dgm:prSet phldrT="[Text]"/>
      <dgm:spPr/>
      <dgm:t>
        <a:bodyPr/>
        <a:lstStyle/>
        <a:p>
          <a:r>
            <a:rPr lang="en-US" dirty="0"/>
            <a:t>Image</a:t>
          </a:r>
        </a:p>
      </dgm:t>
    </dgm:pt>
    <dgm:pt modelId="{CFE61517-FA00-8742-AC6D-17F8C56C48D1}" type="parTrans" cxnId="{A8843606-59DB-3242-A973-B322BF89EDB5}">
      <dgm:prSet/>
      <dgm:spPr/>
      <dgm:t>
        <a:bodyPr/>
        <a:lstStyle/>
        <a:p>
          <a:endParaRPr lang="en-US"/>
        </a:p>
      </dgm:t>
    </dgm:pt>
    <dgm:pt modelId="{481AAF07-1E30-004A-9DAC-F7ADE35509CF}" type="sibTrans" cxnId="{A8843606-59DB-3242-A973-B322BF89EDB5}">
      <dgm:prSet/>
      <dgm:spPr/>
      <dgm:t>
        <a:bodyPr/>
        <a:lstStyle/>
        <a:p>
          <a:endParaRPr lang="en-US"/>
        </a:p>
      </dgm:t>
    </dgm:pt>
    <dgm:pt modelId="{BF85D35B-0E54-544E-9263-6263F30EBFBE}" type="pres">
      <dgm:prSet presAssocID="{8BA80F50-B91E-5348-BBE1-26592D2F1D79}" presName="Name0" presStyleCnt="0">
        <dgm:presLayoutVars>
          <dgm:chMax val="21"/>
          <dgm:chPref val="21"/>
        </dgm:presLayoutVars>
      </dgm:prSet>
      <dgm:spPr/>
    </dgm:pt>
    <dgm:pt modelId="{2D778F36-E0DA-1946-83A9-80056E6E716E}" type="pres">
      <dgm:prSet presAssocID="{E7682281-DCA1-4E42-8C5B-8A1843BE5FDE}" presName="text1" presStyleCnt="0"/>
      <dgm:spPr/>
    </dgm:pt>
    <dgm:pt modelId="{BA735F3E-9576-344D-B1C4-D4F1160D446B}" type="pres">
      <dgm:prSet presAssocID="{E7682281-DCA1-4E42-8C5B-8A1843BE5FDE}" presName="textRepeatNode" presStyleLbl="alignNode1" presStyleIdx="0" presStyleCnt="3">
        <dgm:presLayoutVars>
          <dgm:chMax val="0"/>
          <dgm:chPref val="0"/>
          <dgm:bulletEnabled val="1"/>
        </dgm:presLayoutVars>
      </dgm:prSet>
      <dgm:spPr/>
    </dgm:pt>
    <dgm:pt modelId="{02716976-00CF-4246-96D1-482DACE196A9}" type="pres">
      <dgm:prSet presAssocID="{E7682281-DCA1-4E42-8C5B-8A1843BE5FDE}" presName="textaccent1" presStyleCnt="0"/>
      <dgm:spPr/>
    </dgm:pt>
    <dgm:pt modelId="{335F05E3-888C-C449-9E66-2467CFFB31C6}" type="pres">
      <dgm:prSet presAssocID="{E7682281-DCA1-4E42-8C5B-8A1843BE5FDE}" presName="accentRepeatNode" presStyleLbl="solidAlignAcc1" presStyleIdx="0" presStyleCnt="6"/>
      <dgm:spPr/>
    </dgm:pt>
    <dgm:pt modelId="{E882B3F6-7300-424D-96BE-C08CE8820711}" type="pres">
      <dgm:prSet presAssocID="{AC854CB1-956D-794B-974A-AD6C7FB95AAF}" presName="image1" presStyleCnt="0"/>
      <dgm:spPr/>
    </dgm:pt>
    <dgm:pt modelId="{5D1E3EA4-D4E7-A649-87E4-5BD8F57D2000}" type="pres">
      <dgm:prSet presAssocID="{AC854CB1-956D-794B-974A-AD6C7FB95AAF}" presName="imageRepeatNode" presStyleLbl="alignAcc1" presStyleIdx="0" presStyleCnt="3"/>
      <dgm:spPr/>
    </dgm:pt>
    <dgm:pt modelId="{6BB12506-4CAB-D945-A6ED-11C5F1A1F1E2}" type="pres">
      <dgm:prSet presAssocID="{AC854CB1-956D-794B-974A-AD6C7FB95AAF}" presName="imageaccent1" presStyleCnt="0"/>
      <dgm:spPr/>
    </dgm:pt>
    <dgm:pt modelId="{068FB733-E372-CA46-B257-F5C8726977B5}" type="pres">
      <dgm:prSet presAssocID="{AC854CB1-956D-794B-974A-AD6C7FB95AAF}" presName="accentRepeatNode" presStyleLbl="solidAlignAcc1" presStyleIdx="1" presStyleCnt="6"/>
      <dgm:spPr/>
    </dgm:pt>
    <dgm:pt modelId="{4A48022D-6C78-594F-80E4-B8AF8FD80360}" type="pres">
      <dgm:prSet presAssocID="{3370D79E-14B0-DD47-80B0-AD752FE09319}" presName="text2" presStyleCnt="0"/>
      <dgm:spPr/>
    </dgm:pt>
    <dgm:pt modelId="{2B2AC15F-556A-D841-AB2E-F01367E1A4AA}" type="pres">
      <dgm:prSet presAssocID="{3370D79E-14B0-DD47-80B0-AD752FE09319}" presName="textRepeatNode" presStyleLbl="alignNode1" presStyleIdx="1" presStyleCnt="3">
        <dgm:presLayoutVars>
          <dgm:chMax val="0"/>
          <dgm:chPref val="0"/>
          <dgm:bulletEnabled val="1"/>
        </dgm:presLayoutVars>
      </dgm:prSet>
      <dgm:spPr/>
    </dgm:pt>
    <dgm:pt modelId="{AD88D4E2-226B-9449-B452-7F676F3A6104}" type="pres">
      <dgm:prSet presAssocID="{3370D79E-14B0-DD47-80B0-AD752FE09319}" presName="textaccent2" presStyleCnt="0"/>
      <dgm:spPr/>
    </dgm:pt>
    <dgm:pt modelId="{C6958E75-F2A8-7747-B95C-E9C7B5DBD1DC}" type="pres">
      <dgm:prSet presAssocID="{3370D79E-14B0-DD47-80B0-AD752FE09319}" presName="accentRepeatNode" presStyleLbl="solidAlignAcc1" presStyleIdx="2" presStyleCnt="6"/>
      <dgm:spPr/>
    </dgm:pt>
    <dgm:pt modelId="{3B6D95C6-D8E6-7841-8B21-44136C3D46AC}" type="pres">
      <dgm:prSet presAssocID="{521547ED-A0B1-E34E-A6D4-A14CDB50300D}" presName="image2" presStyleCnt="0"/>
      <dgm:spPr/>
    </dgm:pt>
    <dgm:pt modelId="{EE7657EA-3114-734F-A8F4-8491B5BC8ABD}" type="pres">
      <dgm:prSet presAssocID="{521547ED-A0B1-E34E-A6D4-A14CDB50300D}" presName="imageRepeatNode" presStyleLbl="alignAcc1" presStyleIdx="1" presStyleCnt="3"/>
      <dgm:spPr/>
    </dgm:pt>
    <dgm:pt modelId="{B632A0D4-8267-AA4C-9A28-FF99A0085503}" type="pres">
      <dgm:prSet presAssocID="{521547ED-A0B1-E34E-A6D4-A14CDB50300D}" presName="imageaccent2" presStyleCnt="0"/>
      <dgm:spPr/>
    </dgm:pt>
    <dgm:pt modelId="{4AFDB7FC-8CC8-8F43-8BD1-5CE8FBCEE697}" type="pres">
      <dgm:prSet presAssocID="{521547ED-A0B1-E34E-A6D4-A14CDB50300D}" presName="accentRepeatNode" presStyleLbl="solidAlignAcc1" presStyleIdx="3" presStyleCnt="6"/>
      <dgm:spPr/>
    </dgm:pt>
    <dgm:pt modelId="{71399F64-C2BD-6A4A-A6E5-CCA49FC6614D}" type="pres">
      <dgm:prSet presAssocID="{70F6A3E9-BB1A-1344-8DA6-B47832262092}" presName="text3" presStyleCnt="0"/>
      <dgm:spPr/>
    </dgm:pt>
    <dgm:pt modelId="{2BBF4F25-B8DE-7A42-9467-4647DB26CD3A}" type="pres">
      <dgm:prSet presAssocID="{70F6A3E9-BB1A-1344-8DA6-B47832262092}" presName="textRepeatNode" presStyleLbl="alignNode1" presStyleIdx="2" presStyleCnt="3">
        <dgm:presLayoutVars>
          <dgm:chMax val="0"/>
          <dgm:chPref val="0"/>
          <dgm:bulletEnabled val="1"/>
        </dgm:presLayoutVars>
      </dgm:prSet>
      <dgm:spPr/>
    </dgm:pt>
    <dgm:pt modelId="{2FBA44AE-5163-8149-A2FB-436801519657}" type="pres">
      <dgm:prSet presAssocID="{70F6A3E9-BB1A-1344-8DA6-B47832262092}" presName="textaccent3" presStyleCnt="0"/>
      <dgm:spPr/>
    </dgm:pt>
    <dgm:pt modelId="{28FF7B30-43DC-1E49-A99A-50ADD87B74D5}" type="pres">
      <dgm:prSet presAssocID="{70F6A3E9-BB1A-1344-8DA6-B47832262092}" presName="accentRepeatNode" presStyleLbl="solidAlignAcc1" presStyleIdx="4" presStyleCnt="6"/>
      <dgm:spPr/>
    </dgm:pt>
    <dgm:pt modelId="{ECAFF638-8A45-3048-B9A8-BB35E8511BCE}" type="pres">
      <dgm:prSet presAssocID="{481AAF07-1E30-004A-9DAC-F7ADE35509CF}" presName="image3" presStyleCnt="0"/>
      <dgm:spPr/>
    </dgm:pt>
    <dgm:pt modelId="{D88DD6F5-59DC-3E4C-B3DB-A82A04E6491B}" type="pres">
      <dgm:prSet presAssocID="{481AAF07-1E30-004A-9DAC-F7ADE35509CF}" presName="imageRepeatNode" presStyleLbl="alignAcc1" presStyleIdx="2" presStyleCnt="3"/>
      <dgm:spPr/>
    </dgm:pt>
    <dgm:pt modelId="{18B2BF76-324B-D345-A176-607D2E91573F}" type="pres">
      <dgm:prSet presAssocID="{481AAF07-1E30-004A-9DAC-F7ADE35509CF}" presName="imageaccent3" presStyleCnt="0"/>
      <dgm:spPr/>
    </dgm:pt>
    <dgm:pt modelId="{9161A8B1-AD7F-F04E-A651-502B8B72F518}" type="pres">
      <dgm:prSet presAssocID="{481AAF07-1E30-004A-9DAC-F7ADE35509CF}" presName="accentRepeatNode" presStyleLbl="solidAlignAcc1" presStyleIdx="5" presStyleCnt="6"/>
      <dgm:spPr/>
    </dgm:pt>
  </dgm:ptLst>
  <dgm:cxnLst>
    <dgm:cxn modelId="{A8843606-59DB-3242-A973-B322BF89EDB5}" srcId="{8BA80F50-B91E-5348-BBE1-26592D2F1D79}" destId="{70F6A3E9-BB1A-1344-8DA6-B47832262092}" srcOrd="2" destOrd="0" parTransId="{CFE61517-FA00-8742-AC6D-17F8C56C48D1}" sibTransId="{481AAF07-1E30-004A-9DAC-F7ADE35509CF}"/>
    <dgm:cxn modelId="{D4689E08-7F26-0043-B1F1-FDC2FB99FB52}" type="presOf" srcId="{3370D79E-14B0-DD47-80B0-AD752FE09319}" destId="{2B2AC15F-556A-D841-AB2E-F01367E1A4AA}" srcOrd="0" destOrd="0" presId="urn:microsoft.com/office/officeart/2008/layout/HexagonCluster"/>
    <dgm:cxn modelId="{50BDF00D-80CE-4347-8D53-DE0F1E0650B6}" type="presOf" srcId="{8BA80F50-B91E-5348-BBE1-26592D2F1D79}" destId="{BF85D35B-0E54-544E-9263-6263F30EBFBE}" srcOrd="0" destOrd="0" presId="urn:microsoft.com/office/officeart/2008/layout/HexagonCluster"/>
    <dgm:cxn modelId="{D27CC71F-B4E1-104E-8B4C-2BB7B7A0C6B4}" type="presOf" srcId="{521547ED-A0B1-E34E-A6D4-A14CDB50300D}" destId="{EE7657EA-3114-734F-A8F4-8491B5BC8ABD}" srcOrd="0" destOrd="0" presId="urn:microsoft.com/office/officeart/2008/layout/HexagonCluster"/>
    <dgm:cxn modelId="{637AF43F-2C18-9645-9CF8-0AB6C44A4F9E}" srcId="{8BA80F50-B91E-5348-BBE1-26592D2F1D79}" destId="{3370D79E-14B0-DD47-80B0-AD752FE09319}" srcOrd="1" destOrd="0" parTransId="{FFAEB08F-12E3-0B4B-A4D5-E9EFE219B1BE}" sibTransId="{521547ED-A0B1-E34E-A6D4-A14CDB50300D}"/>
    <dgm:cxn modelId="{48D39144-780B-AA4C-B3A2-05C2191AEEF8}" srcId="{8BA80F50-B91E-5348-BBE1-26592D2F1D79}" destId="{E7682281-DCA1-4E42-8C5B-8A1843BE5FDE}" srcOrd="0" destOrd="0" parTransId="{6C373972-BA84-D34C-9E3A-47D5EA09AEFF}" sibTransId="{AC854CB1-956D-794B-974A-AD6C7FB95AAF}"/>
    <dgm:cxn modelId="{EC428887-0A15-8649-AA6C-B4913E51356B}" type="presOf" srcId="{E7682281-DCA1-4E42-8C5B-8A1843BE5FDE}" destId="{BA735F3E-9576-344D-B1C4-D4F1160D446B}" srcOrd="0" destOrd="0" presId="urn:microsoft.com/office/officeart/2008/layout/HexagonCluster"/>
    <dgm:cxn modelId="{ADB804C9-B130-014F-87A3-C94180A81596}" type="presOf" srcId="{70F6A3E9-BB1A-1344-8DA6-B47832262092}" destId="{2BBF4F25-B8DE-7A42-9467-4647DB26CD3A}" srcOrd="0" destOrd="0" presId="urn:microsoft.com/office/officeart/2008/layout/HexagonCluster"/>
    <dgm:cxn modelId="{6C03B4CC-343D-A643-9BDA-F3918BE259E7}" type="presOf" srcId="{481AAF07-1E30-004A-9DAC-F7ADE35509CF}" destId="{D88DD6F5-59DC-3E4C-B3DB-A82A04E6491B}" srcOrd="0" destOrd="0" presId="urn:microsoft.com/office/officeart/2008/layout/HexagonCluster"/>
    <dgm:cxn modelId="{41A119F3-29BE-5D43-8256-35AE996733C1}" type="presOf" srcId="{AC854CB1-956D-794B-974A-AD6C7FB95AAF}" destId="{5D1E3EA4-D4E7-A649-87E4-5BD8F57D2000}" srcOrd="0" destOrd="0" presId="urn:microsoft.com/office/officeart/2008/layout/HexagonCluster"/>
    <dgm:cxn modelId="{DAE2BEB1-1BB4-E647-AB80-6A3E89AE2F33}" type="presParOf" srcId="{BF85D35B-0E54-544E-9263-6263F30EBFBE}" destId="{2D778F36-E0DA-1946-83A9-80056E6E716E}" srcOrd="0" destOrd="0" presId="urn:microsoft.com/office/officeart/2008/layout/HexagonCluster"/>
    <dgm:cxn modelId="{039576B6-8722-0542-B982-BC2B47519910}" type="presParOf" srcId="{2D778F36-E0DA-1946-83A9-80056E6E716E}" destId="{BA735F3E-9576-344D-B1C4-D4F1160D446B}" srcOrd="0" destOrd="0" presId="urn:microsoft.com/office/officeart/2008/layout/HexagonCluster"/>
    <dgm:cxn modelId="{CE834BCE-C930-3D41-A347-4A4CA2A73658}" type="presParOf" srcId="{BF85D35B-0E54-544E-9263-6263F30EBFBE}" destId="{02716976-00CF-4246-96D1-482DACE196A9}" srcOrd="1" destOrd="0" presId="urn:microsoft.com/office/officeart/2008/layout/HexagonCluster"/>
    <dgm:cxn modelId="{8BCB3E5B-4A82-894B-9C3F-5D993197776E}" type="presParOf" srcId="{02716976-00CF-4246-96D1-482DACE196A9}" destId="{335F05E3-888C-C449-9E66-2467CFFB31C6}" srcOrd="0" destOrd="0" presId="urn:microsoft.com/office/officeart/2008/layout/HexagonCluster"/>
    <dgm:cxn modelId="{2B580D77-5EAE-FF47-A686-7D7E99A615F7}" type="presParOf" srcId="{BF85D35B-0E54-544E-9263-6263F30EBFBE}" destId="{E882B3F6-7300-424D-96BE-C08CE8820711}" srcOrd="2" destOrd="0" presId="urn:microsoft.com/office/officeart/2008/layout/HexagonCluster"/>
    <dgm:cxn modelId="{B600B2E0-3FFC-8F48-B97B-19A13D08D8F6}" type="presParOf" srcId="{E882B3F6-7300-424D-96BE-C08CE8820711}" destId="{5D1E3EA4-D4E7-A649-87E4-5BD8F57D2000}" srcOrd="0" destOrd="0" presId="urn:microsoft.com/office/officeart/2008/layout/HexagonCluster"/>
    <dgm:cxn modelId="{6D659BEB-5D0A-2040-909B-EC59D0BC1B3A}" type="presParOf" srcId="{BF85D35B-0E54-544E-9263-6263F30EBFBE}" destId="{6BB12506-4CAB-D945-A6ED-11C5F1A1F1E2}" srcOrd="3" destOrd="0" presId="urn:microsoft.com/office/officeart/2008/layout/HexagonCluster"/>
    <dgm:cxn modelId="{AD09464F-CB29-FB4E-BD44-ADC172936429}" type="presParOf" srcId="{6BB12506-4CAB-D945-A6ED-11C5F1A1F1E2}" destId="{068FB733-E372-CA46-B257-F5C8726977B5}" srcOrd="0" destOrd="0" presId="urn:microsoft.com/office/officeart/2008/layout/HexagonCluster"/>
    <dgm:cxn modelId="{002DE75E-EB0F-AC41-902E-C82964709B4B}" type="presParOf" srcId="{BF85D35B-0E54-544E-9263-6263F30EBFBE}" destId="{4A48022D-6C78-594F-80E4-B8AF8FD80360}" srcOrd="4" destOrd="0" presId="urn:microsoft.com/office/officeart/2008/layout/HexagonCluster"/>
    <dgm:cxn modelId="{3AC13C7B-C34B-DC44-8AA3-8D57DDE77364}" type="presParOf" srcId="{4A48022D-6C78-594F-80E4-B8AF8FD80360}" destId="{2B2AC15F-556A-D841-AB2E-F01367E1A4AA}" srcOrd="0" destOrd="0" presId="urn:microsoft.com/office/officeart/2008/layout/HexagonCluster"/>
    <dgm:cxn modelId="{9B7EF2AF-A495-DC4B-BFEF-4594FAF249A1}" type="presParOf" srcId="{BF85D35B-0E54-544E-9263-6263F30EBFBE}" destId="{AD88D4E2-226B-9449-B452-7F676F3A6104}" srcOrd="5" destOrd="0" presId="urn:microsoft.com/office/officeart/2008/layout/HexagonCluster"/>
    <dgm:cxn modelId="{53528EF3-DAAC-FB42-B8F2-08C76122C31C}" type="presParOf" srcId="{AD88D4E2-226B-9449-B452-7F676F3A6104}" destId="{C6958E75-F2A8-7747-B95C-E9C7B5DBD1DC}" srcOrd="0" destOrd="0" presId="urn:microsoft.com/office/officeart/2008/layout/HexagonCluster"/>
    <dgm:cxn modelId="{3DA1EA47-AA70-6A45-A9E5-9DA9EEF0B61E}" type="presParOf" srcId="{BF85D35B-0E54-544E-9263-6263F30EBFBE}" destId="{3B6D95C6-D8E6-7841-8B21-44136C3D46AC}" srcOrd="6" destOrd="0" presId="urn:microsoft.com/office/officeart/2008/layout/HexagonCluster"/>
    <dgm:cxn modelId="{49339CBE-C9DA-CB48-9305-958554A54E90}" type="presParOf" srcId="{3B6D95C6-D8E6-7841-8B21-44136C3D46AC}" destId="{EE7657EA-3114-734F-A8F4-8491B5BC8ABD}" srcOrd="0" destOrd="0" presId="urn:microsoft.com/office/officeart/2008/layout/HexagonCluster"/>
    <dgm:cxn modelId="{C4237081-3DA8-874C-A350-F7F499CFDCE0}" type="presParOf" srcId="{BF85D35B-0E54-544E-9263-6263F30EBFBE}" destId="{B632A0D4-8267-AA4C-9A28-FF99A0085503}" srcOrd="7" destOrd="0" presId="urn:microsoft.com/office/officeart/2008/layout/HexagonCluster"/>
    <dgm:cxn modelId="{E127616B-D88B-CF4C-A65C-4E7C1DBA92D4}" type="presParOf" srcId="{B632A0D4-8267-AA4C-9A28-FF99A0085503}" destId="{4AFDB7FC-8CC8-8F43-8BD1-5CE8FBCEE697}" srcOrd="0" destOrd="0" presId="urn:microsoft.com/office/officeart/2008/layout/HexagonCluster"/>
    <dgm:cxn modelId="{62C0D1AD-4429-B745-B67C-5590CFD9A859}" type="presParOf" srcId="{BF85D35B-0E54-544E-9263-6263F30EBFBE}" destId="{71399F64-C2BD-6A4A-A6E5-CCA49FC6614D}" srcOrd="8" destOrd="0" presId="urn:microsoft.com/office/officeart/2008/layout/HexagonCluster"/>
    <dgm:cxn modelId="{909E5925-43F8-234E-A20D-4A231F37D479}" type="presParOf" srcId="{71399F64-C2BD-6A4A-A6E5-CCA49FC6614D}" destId="{2BBF4F25-B8DE-7A42-9467-4647DB26CD3A}" srcOrd="0" destOrd="0" presId="urn:microsoft.com/office/officeart/2008/layout/HexagonCluster"/>
    <dgm:cxn modelId="{4540B1A7-59D1-B749-A84D-3BAC226A6148}" type="presParOf" srcId="{BF85D35B-0E54-544E-9263-6263F30EBFBE}" destId="{2FBA44AE-5163-8149-A2FB-436801519657}" srcOrd="9" destOrd="0" presId="urn:microsoft.com/office/officeart/2008/layout/HexagonCluster"/>
    <dgm:cxn modelId="{404F3638-04AB-5F42-A60A-97FD4D1890B6}" type="presParOf" srcId="{2FBA44AE-5163-8149-A2FB-436801519657}" destId="{28FF7B30-43DC-1E49-A99A-50ADD87B74D5}" srcOrd="0" destOrd="0" presId="urn:microsoft.com/office/officeart/2008/layout/HexagonCluster"/>
    <dgm:cxn modelId="{BCF62158-9D33-6D43-A2BE-47D6D92DA270}" type="presParOf" srcId="{BF85D35B-0E54-544E-9263-6263F30EBFBE}" destId="{ECAFF638-8A45-3048-B9A8-BB35E8511BCE}" srcOrd="10" destOrd="0" presId="urn:microsoft.com/office/officeart/2008/layout/HexagonCluster"/>
    <dgm:cxn modelId="{35ED6477-6B98-FB44-A8B6-0C146C37CAAE}" type="presParOf" srcId="{ECAFF638-8A45-3048-B9A8-BB35E8511BCE}" destId="{D88DD6F5-59DC-3E4C-B3DB-A82A04E6491B}" srcOrd="0" destOrd="0" presId="urn:microsoft.com/office/officeart/2008/layout/HexagonCluster"/>
    <dgm:cxn modelId="{39974C50-340C-3A4F-BB64-5DDFD7A0A7BF}" type="presParOf" srcId="{BF85D35B-0E54-544E-9263-6263F30EBFBE}" destId="{18B2BF76-324B-D345-A176-607D2E91573F}" srcOrd="11" destOrd="0" presId="urn:microsoft.com/office/officeart/2008/layout/HexagonCluster"/>
    <dgm:cxn modelId="{2D40042A-656F-D345-B503-A38FCEFB41D2}" type="presParOf" srcId="{18B2BF76-324B-D345-A176-607D2E91573F}" destId="{9161A8B1-AD7F-F04E-A651-502B8B72F518}" srcOrd="0" destOrd="0" presId="urn:microsoft.com/office/officeart/2008/layout/Hexagon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735F3E-9576-344D-B1C4-D4F1160D446B}">
      <dsp:nvSpPr>
        <dsp:cNvPr id="0" name=""/>
        <dsp:cNvSpPr/>
      </dsp:nvSpPr>
      <dsp:spPr>
        <a:xfrm>
          <a:off x="8296944" y="6218092"/>
          <a:ext cx="4392247" cy="3786883"/>
        </a:xfrm>
        <a:prstGeom prst="hexagon">
          <a:avLst>
            <a:gd name="adj" fmla="val 25000"/>
            <a:gd name="vf" fmla="val 11547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0" tIns="82550" rIns="0" bIns="82550" numCol="1" spcCol="1270" anchor="ctr" anchorCtr="0">
          <a:noAutofit/>
        </a:bodyPr>
        <a:lstStyle/>
        <a:p>
          <a:pPr marL="0" lvl="0" indent="0" algn="ctr" defTabSz="2889250">
            <a:lnSpc>
              <a:spcPct val="90000"/>
            </a:lnSpc>
            <a:spcBef>
              <a:spcPct val="0"/>
            </a:spcBef>
            <a:spcAft>
              <a:spcPct val="35000"/>
            </a:spcAft>
            <a:buNone/>
          </a:pPr>
          <a:r>
            <a:rPr lang="en-US" sz="6500" kern="1200" dirty="0"/>
            <a:t>Place Holder</a:t>
          </a:r>
        </a:p>
      </dsp:txBody>
      <dsp:txXfrm>
        <a:off x="8978538" y="6805745"/>
        <a:ext cx="3029059" cy="2611577"/>
      </dsp:txXfrm>
    </dsp:sp>
    <dsp:sp modelId="{335F05E3-888C-C449-9E66-2467CFFB31C6}">
      <dsp:nvSpPr>
        <dsp:cNvPr id="0" name=""/>
        <dsp:cNvSpPr/>
      </dsp:nvSpPr>
      <dsp:spPr>
        <a:xfrm>
          <a:off x="8411049" y="7889924"/>
          <a:ext cx="514252" cy="443220"/>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5D1E3EA4-D4E7-A649-87E4-5BD8F57D2000}">
      <dsp:nvSpPr>
        <dsp:cNvPr id="0" name=""/>
        <dsp:cNvSpPr/>
      </dsp:nvSpPr>
      <dsp:spPr>
        <a:xfrm>
          <a:off x="4542432" y="4184080"/>
          <a:ext cx="4392247" cy="3786883"/>
        </a:xfrm>
        <a:prstGeom prst="hexagon">
          <a:avLst>
            <a:gd name="adj" fmla="val 25000"/>
            <a:gd name="vf" fmla="val 11547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068FB733-E372-CA46-B257-F5C8726977B5}">
      <dsp:nvSpPr>
        <dsp:cNvPr id="0" name=""/>
        <dsp:cNvSpPr/>
      </dsp:nvSpPr>
      <dsp:spPr>
        <a:xfrm>
          <a:off x="7532599" y="7470715"/>
          <a:ext cx="514252" cy="443220"/>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2B2AC15F-556A-D841-AB2E-F01367E1A4AA}">
      <dsp:nvSpPr>
        <dsp:cNvPr id="0" name=""/>
        <dsp:cNvSpPr/>
      </dsp:nvSpPr>
      <dsp:spPr>
        <a:xfrm>
          <a:off x="12038951" y="4139058"/>
          <a:ext cx="4392247" cy="3786883"/>
        </a:xfrm>
        <a:prstGeom prst="hexagon">
          <a:avLst>
            <a:gd name="adj" fmla="val 25000"/>
            <a:gd name="vf" fmla="val 11547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0" tIns="82550" rIns="0" bIns="82550" numCol="1" spcCol="1270" anchor="ctr" anchorCtr="0">
          <a:noAutofit/>
        </a:bodyPr>
        <a:lstStyle/>
        <a:p>
          <a:pPr marL="0" lvl="0" indent="0" algn="ctr" defTabSz="2889250">
            <a:lnSpc>
              <a:spcPct val="90000"/>
            </a:lnSpc>
            <a:spcBef>
              <a:spcPct val="0"/>
            </a:spcBef>
            <a:spcAft>
              <a:spcPct val="35000"/>
            </a:spcAft>
            <a:buNone/>
          </a:pPr>
          <a:r>
            <a:rPr lang="en-US" sz="6500" kern="1200" dirty="0"/>
            <a:t>Chart</a:t>
          </a:r>
        </a:p>
      </dsp:txBody>
      <dsp:txXfrm>
        <a:off x="12720545" y="4726711"/>
        <a:ext cx="3029059" cy="2611577"/>
      </dsp:txXfrm>
    </dsp:sp>
    <dsp:sp modelId="{C6958E75-F2A8-7747-B95C-E9C7B5DBD1DC}">
      <dsp:nvSpPr>
        <dsp:cNvPr id="0" name=""/>
        <dsp:cNvSpPr/>
      </dsp:nvSpPr>
      <dsp:spPr>
        <a:xfrm>
          <a:off x="15041623" y="7421691"/>
          <a:ext cx="514252" cy="443220"/>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EE7657EA-3114-734F-A8F4-8491B5BC8ABD}">
      <dsp:nvSpPr>
        <dsp:cNvPr id="0" name=""/>
        <dsp:cNvSpPr/>
      </dsp:nvSpPr>
      <dsp:spPr>
        <a:xfrm>
          <a:off x="15780959" y="6218092"/>
          <a:ext cx="4392247" cy="3786883"/>
        </a:xfrm>
        <a:prstGeom prst="hexagon">
          <a:avLst>
            <a:gd name="adj" fmla="val 25000"/>
            <a:gd name="vf" fmla="val 11547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4AFDB7FC-8CC8-8F43-8BD1-5CE8FBCEE697}">
      <dsp:nvSpPr>
        <dsp:cNvPr id="0" name=""/>
        <dsp:cNvSpPr/>
      </dsp:nvSpPr>
      <dsp:spPr>
        <a:xfrm>
          <a:off x="15895063" y="7889924"/>
          <a:ext cx="514252" cy="443220"/>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2BBF4F25-B8DE-7A42-9467-4647DB26CD3A}">
      <dsp:nvSpPr>
        <dsp:cNvPr id="0" name=""/>
        <dsp:cNvSpPr/>
      </dsp:nvSpPr>
      <dsp:spPr>
        <a:xfrm>
          <a:off x="8296944" y="2069029"/>
          <a:ext cx="4392247" cy="3786883"/>
        </a:xfrm>
        <a:prstGeom prst="hexagon">
          <a:avLst>
            <a:gd name="adj" fmla="val 25000"/>
            <a:gd name="vf" fmla="val 11547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0" tIns="82550" rIns="0" bIns="82550" numCol="1" spcCol="1270" anchor="ctr" anchorCtr="0">
          <a:noAutofit/>
        </a:bodyPr>
        <a:lstStyle/>
        <a:p>
          <a:pPr marL="0" lvl="0" indent="0" algn="ctr" defTabSz="2889250">
            <a:lnSpc>
              <a:spcPct val="90000"/>
            </a:lnSpc>
            <a:spcBef>
              <a:spcPct val="0"/>
            </a:spcBef>
            <a:spcAft>
              <a:spcPct val="35000"/>
            </a:spcAft>
            <a:buNone/>
          </a:pPr>
          <a:r>
            <a:rPr lang="en-US" sz="6500" kern="1200" dirty="0"/>
            <a:t>Image</a:t>
          </a:r>
        </a:p>
      </dsp:txBody>
      <dsp:txXfrm>
        <a:off x="8978538" y="2656682"/>
        <a:ext cx="3029059" cy="2611577"/>
      </dsp:txXfrm>
    </dsp:sp>
    <dsp:sp modelId="{28FF7B30-43DC-1E49-A99A-50ADD87B74D5}">
      <dsp:nvSpPr>
        <dsp:cNvPr id="0" name=""/>
        <dsp:cNvSpPr/>
      </dsp:nvSpPr>
      <dsp:spPr>
        <a:xfrm>
          <a:off x="11274606" y="2151069"/>
          <a:ext cx="514252" cy="443220"/>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D88DD6F5-59DC-3E4C-B3DB-A82A04E6491B}">
      <dsp:nvSpPr>
        <dsp:cNvPr id="0" name=""/>
        <dsp:cNvSpPr/>
      </dsp:nvSpPr>
      <dsp:spPr>
        <a:xfrm>
          <a:off x="12038951" y="0"/>
          <a:ext cx="4392247" cy="3786883"/>
        </a:xfrm>
        <a:prstGeom prst="hexagon">
          <a:avLst>
            <a:gd name="adj" fmla="val 25000"/>
            <a:gd name="vf" fmla="val 11547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9161A8B1-AD7F-F04E-A651-502B8B72F518}">
      <dsp:nvSpPr>
        <dsp:cNvPr id="0" name=""/>
        <dsp:cNvSpPr/>
      </dsp:nvSpPr>
      <dsp:spPr>
        <a:xfrm>
          <a:off x="12168687" y="1662827"/>
          <a:ext cx="514252" cy="443220"/>
        </a:xfrm>
        <a:prstGeom prst="hexagon">
          <a:avLst>
            <a:gd name="adj" fmla="val 25000"/>
            <a:gd name="vf" fmla="val 115470"/>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s://www.towson.edu/provost/academicinnovation/multimedia.html" TargetMode="External"/><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hyperlink" Target="mailto:OAIProjects@towson.edu?subject=PowerPoint%20Poster%20Template" TargetMode="External"/><Relationship Id="rId4" Type="http://schemas.openxmlformats.org/officeDocument/2006/relationships/hyperlink" Target="http://fusion.towson.edu/www/mm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6" name="Group 45"/>
          <p:cNvGrpSpPr/>
          <p:nvPr userDrawn="1"/>
        </p:nvGrpSpPr>
        <p:grpSpPr>
          <a:xfrm>
            <a:off x="0" y="0"/>
            <a:ext cx="43891201" cy="6391550"/>
            <a:chOff x="0" y="0"/>
            <a:chExt cx="43891201" cy="6391550"/>
          </a:xfrm>
        </p:grpSpPr>
        <p:sp>
          <p:nvSpPr>
            <p:cNvPr id="8" name="Rectangle 7"/>
            <p:cNvSpPr/>
            <p:nvPr userDrawn="1"/>
          </p:nvSpPr>
          <p:spPr>
            <a:xfrm>
              <a:off x="0" y="3842805"/>
              <a:ext cx="43891200" cy="2548745"/>
            </a:xfrm>
            <a:prstGeom prst="rect">
              <a:avLst/>
            </a:prstGeom>
            <a:gradFill>
              <a:gsLst>
                <a:gs pos="0">
                  <a:srgbClr val="92D050"/>
                </a:gs>
                <a:gs pos="20000">
                  <a:srgbClr val="FFC000"/>
                </a:gs>
                <a:gs pos="100000">
                  <a:srgbClr val="FFC00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3"/>
            <p:cNvSpPr/>
            <p:nvPr userDrawn="1"/>
          </p:nvSpPr>
          <p:spPr>
            <a:xfrm>
              <a:off x="1" y="3895598"/>
              <a:ext cx="43891200" cy="1600082"/>
            </a:xfrm>
            <a:custGeom>
              <a:avLst/>
              <a:gdLst>
                <a:gd name="connsiteX0" fmla="*/ 0 w 43891200"/>
                <a:gd name="connsiteY0" fmla="*/ 0 h 5486400"/>
                <a:gd name="connsiteX1" fmla="*/ 43891200 w 43891200"/>
                <a:gd name="connsiteY1" fmla="*/ 0 h 5486400"/>
                <a:gd name="connsiteX2" fmla="*/ 43891200 w 43891200"/>
                <a:gd name="connsiteY2" fmla="*/ 5486400 h 5486400"/>
                <a:gd name="connsiteX3" fmla="*/ 0 w 43891200"/>
                <a:gd name="connsiteY3" fmla="*/ 5486400 h 5486400"/>
                <a:gd name="connsiteX4" fmla="*/ 0 w 43891200"/>
                <a:gd name="connsiteY4"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2002750 w 43891200"/>
                <a:gd name="connsiteY3" fmla="*/ 2231434 h 5486400"/>
                <a:gd name="connsiteX4" fmla="*/ 0 w 43891200"/>
                <a:gd name="connsiteY4" fmla="*/ 5486400 h 5486400"/>
                <a:gd name="connsiteX5" fmla="*/ 0 w 43891200"/>
                <a:gd name="connsiteY5" fmla="*/ 0 h 548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91200" h="5486400">
                  <a:moveTo>
                    <a:pt x="0" y="0"/>
                  </a:moveTo>
                  <a:lnTo>
                    <a:pt x="43891200" y="0"/>
                  </a:lnTo>
                  <a:lnTo>
                    <a:pt x="43891200" y="5486400"/>
                  </a:lnTo>
                  <a:cubicBezTo>
                    <a:pt x="36561486" y="5471886"/>
                    <a:pt x="31378978" y="2333036"/>
                    <a:pt x="22002750" y="2231434"/>
                  </a:cubicBezTo>
                  <a:cubicBezTo>
                    <a:pt x="12626522" y="2129832"/>
                    <a:pt x="7315200" y="5021943"/>
                    <a:pt x="0" y="5486400"/>
                  </a:cubicBezTo>
                  <a:lnTo>
                    <a:pt x="0" y="0"/>
                  </a:lnTo>
                  <a:close/>
                </a:path>
              </a:pathLst>
            </a:custGeom>
            <a:gradFill flip="none" rotWithShape="1">
              <a:gsLst>
                <a:gs pos="0">
                  <a:srgbClr val="92D050"/>
                </a:gs>
                <a:gs pos="91000">
                  <a:schemeClr val="accent1">
                    <a:lumMod val="97000"/>
                    <a:lumOff val="3000"/>
                  </a:schemeClr>
                </a:gs>
                <a:gs pos="100000">
                  <a:schemeClr val="accent6">
                    <a:lumMod val="40000"/>
                    <a:lumOff val="6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3"/>
            <p:cNvSpPr/>
            <p:nvPr userDrawn="1"/>
          </p:nvSpPr>
          <p:spPr>
            <a:xfrm>
              <a:off x="1" y="0"/>
              <a:ext cx="43891200" cy="5486400"/>
            </a:xfrm>
            <a:custGeom>
              <a:avLst/>
              <a:gdLst>
                <a:gd name="connsiteX0" fmla="*/ 0 w 43891200"/>
                <a:gd name="connsiteY0" fmla="*/ 0 h 5486400"/>
                <a:gd name="connsiteX1" fmla="*/ 43891200 w 43891200"/>
                <a:gd name="connsiteY1" fmla="*/ 0 h 5486400"/>
                <a:gd name="connsiteX2" fmla="*/ 43891200 w 43891200"/>
                <a:gd name="connsiteY2" fmla="*/ 5486400 h 5486400"/>
                <a:gd name="connsiteX3" fmla="*/ 0 w 43891200"/>
                <a:gd name="connsiteY3" fmla="*/ 5486400 h 5486400"/>
                <a:gd name="connsiteX4" fmla="*/ 0 w 43891200"/>
                <a:gd name="connsiteY4"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91200" h="5486400">
                  <a:moveTo>
                    <a:pt x="0" y="0"/>
                  </a:moveTo>
                  <a:lnTo>
                    <a:pt x="43891200" y="0"/>
                  </a:lnTo>
                  <a:lnTo>
                    <a:pt x="43891200" y="5486400"/>
                  </a:lnTo>
                  <a:cubicBezTo>
                    <a:pt x="36561486" y="5471886"/>
                    <a:pt x="31321827" y="4194630"/>
                    <a:pt x="21945599" y="4093028"/>
                  </a:cubicBezTo>
                  <a:cubicBezTo>
                    <a:pt x="12569371" y="3991426"/>
                    <a:pt x="7315200" y="5021943"/>
                    <a:pt x="0" y="5486400"/>
                  </a:cubicBezTo>
                  <a:lnTo>
                    <a:pt x="0" y="0"/>
                  </a:lnTo>
                  <a:close/>
                </a:path>
              </a:pathLst>
            </a:custGeom>
            <a:gradFill>
              <a:gsLst>
                <a:gs pos="0">
                  <a:schemeClr val="accent1">
                    <a:lumMod val="50000"/>
                  </a:schemeClr>
                </a:gs>
                <a:gs pos="55000">
                  <a:schemeClr val="accent1">
                    <a:lumMod val="75000"/>
                  </a:schemeClr>
                </a:gs>
                <a:gs pos="25000">
                  <a:schemeClr val="accent1">
                    <a:lumMod val="50000"/>
                  </a:schemeClr>
                </a:gs>
                <a:gs pos="100000">
                  <a:schemeClr val="accent1"/>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7" name="Group 46"/>
          <p:cNvGrpSpPr/>
          <p:nvPr userDrawn="1"/>
        </p:nvGrpSpPr>
        <p:grpSpPr>
          <a:xfrm>
            <a:off x="1" y="32121836"/>
            <a:ext cx="43891200" cy="796564"/>
            <a:chOff x="1" y="32121836"/>
            <a:chExt cx="43891200" cy="796564"/>
          </a:xfrm>
        </p:grpSpPr>
        <p:sp>
          <p:nvSpPr>
            <p:cNvPr id="7" name="Rectangle 3"/>
            <p:cNvSpPr/>
            <p:nvPr userDrawn="1"/>
          </p:nvSpPr>
          <p:spPr>
            <a:xfrm rot="10800000">
              <a:off x="1" y="32121836"/>
              <a:ext cx="43891200" cy="796564"/>
            </a:xfrm>
            <a:custGeom>
              <a:avLst/>
              <a:gdLst>
                <a:gd name="connsiteX0" fmla="*/ 0 w 43891200"/>
                <a:gd name="connsiteY0" fmla="*/ 0 h 5486400"/>
                <a:gd name="connsiteX1" fmla="*/ 43891200 w 43891200"/>
                <a:gd name="connsiteY1" fmla="*/ 0 h 5486400"/>
                <a:gd name="connsiteX2" fmla="*/ 43891200 w 43891200"/>
                <a:gd name="connsiteY2" fmla="*/ 5486400 h 5486400"/>
                <a:gd name="connsiteX3" fmla="*/ 0 w 43891200"/>
                <a:gd name="connsiteY3" fmla="*/ 5486400 h 5486400"/>
                <a:gd name="connsiteX4" fmla="*/ 0 w 43891200"/>
                <a:gd name="connsiteY4"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2002750 w 43891200"/>
                <a:gd name="connsiteY3" fmla="*/ 2231434 h 5486400"/>
                <a:gd name="connsiteX4" fmla="*/ 0 w 43891200"/>
                <a:gd name="connsiteY4" fmla="*/ 5486400 h 5486400"/>
                <a:gd name="connsiteX5" fmla="*/ 0 w 43891200"/>
                <a:gd name="connsiteY5" fmla="*/ 0 h 548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91200" h="5486400">
                  <a:moveTo>
                    <a:pt x="0" y="0"/>
                  </a:moveTo>
                  <a:lnTo>
                    <a:pt x="43891200" y="0"/>
                  </a:lnTo>
                  <a:lnTo>
                    <a:pt x="43891200" y="5486400"/>
                  </a:lnTo>
                  <a:cubicBezTo>
                    <a:pt x="36561486" y="5471886"/>
                    <a:pt x="31378978" y="2333036"/>
                    <a:pt x="22002750" y="2231434"/>
                  </a:cubicBezTo>
                  <a:cubicBezTo>
                    <a:pt x="12626522" y="2129832"/>
                    <a:pt x="7315200" y="5021943"/>
                    <a:pt x="0" y="5486400"/>
                  </a:cubicBezTo>
                  <a:lnTo>
                    <a:pt x="0" y="0"/>
                  </a:lnTo>
                  <a:close/>
                </a:path>
              </a:pathLst>
            </a:custGeom>
            <a:gradFill flip="none" rotWithShape="1">
              <a:gsLst>
                <a:gs pos="0">
                  <a:srgbClr val="92D050"/>
                </a:gs>
                <a:gs pos="91000">
                  <a:schemeClr val="accent1">
                    <a:lumMod val="97000"/>
                    <a:lumOff val="3000"/>
                  </a:schemeClr>
                </a:gs>
                <a:gs pos="100000">
                  <a:schemeClr val="accent6">
                    <a:lumMod val="40000"/>
                    <a:lumOff val="6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
            <p:cNvSpPr/>
            <p:nvPr userDrawn="1"/>
          </p:nvSpPr>
          <p:spPr>
            <a:xfrm rot="10800000">
              <a:off x="1" y="32318234"/>
              <a:ext cx="43891200" cy="588930"/>
            </a:xfrm>
            <a:custGeom>
              <a:avLst/>
              <a:gdLst>
                <a:gd name="connsiteX0" fmla="*/ 0 w 43891200"/>
                <a:gd name="connsiteY0" fmla="*/ 0 h 5486400"/>
                <a:gd name="connsiteX1" fmla="*/ 43891200 w 43891200"/>
                <a:gd name="connsiteY1" fmla="*/ 0 h 5486400"/>
                <a:gd name="connsiteX2" fmla="*/ 43891200 w 43891200"/>
                <a:gd name="connsiteY2" fmla="*/ 5486400 h 5486400"/>
                <a:gd name="connsiteX3" fmla="*/ 0 w 43891200"/>
                <a:gd name="connsiteY3" fmla="*/ 5486400 h 5486400"/>
                <a:gd name="connsiteX4" fmla="*/ 0 w 43891200"/>
                <a:gd name="connsiteY4"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771429 w 43891200"/>
                <a:gd name="connsiteY3" fmla="*/ 4223657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 name="connsiteX0" fmla="*/ 0 w 43891200"/>
                <a:gd name="connsiteY0" fmla="*/ 0 h 5486400"/>
                <a:gd name="connsiteX1" fmla="*/ 43891200 w 43891200"/>
                <a:gd name="connsiteY1" fmla="*/ 0 h 5486400"/>
                <a:gd name="connsiteX2" fmla="*/ 43891200 w 43891200"/>
                <a:gd name="connsiteY2" fmla="*/ 5486400 h 5486400"/>
                <a:gd name="connsiteX3" fmla="*/ 21945599 w 43891200"/>
                <a:gd name="connsiteY3" fmla="*/ 4093028 h 5486400"/>
                <a:gd name="connsiteX4" fmla="*/ 0 w 43891200"/>
                <a:gd name="connsiteY4" fmla="*/ 5486400 h 5486400"/>
                <a:gd name="connsiteX5" fmla="*/ 0 w 43891200"/>
                <a:gd name="connsiteY5" fmla="*/ 0 h 548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91200" h="5486400">
                  <a:moveTo>
                    <a:pt x="0" y="0"/>
                  </a:moveTo>
                  <a:lnTo>
                    <a:pt x="43891200" y="0"/>
                  </a:lnTo>
                  <a:lnTo>
                    <a:pt x="43891200" y="5486400"/>
                  </a:lnTo>
                  <a:cubicBezTo>
                    <a:pt x="36561486" y="5471886"/>
                    <a:pt x="31321827" y="4194630"/>
                    <a:pt x="21945599" y="4093028"/>
                  </a:cubicBezTo>
                  <a:cubicBezTo>
                    <a:pt x="12569371" y="3991426"/>
                    <a:pt x="7315200" y="5021943"/>
                    <a:pt x="0" y="5486400"/>
                  </a:cubicBezTo>
                  <a:lnTo>
                    <a:pt x="0" y="0"/>
                  </a:lnTo>
                  <a:close/>
                </a:path>
              </a:pathLst>
            </a:custGeom>
            <a:gradFill flip="none" rotWithShape="1">
              <a:gsLst>
                <a:gs pos="0">
                  <a:schemeClr val="accent1">
                    <a:lumMod val="50000"/>
                  </a:schemeClr>
                </a:gs>
                <a:gs pos="58000">
                  <a:schemeClr val="accent1">
                    <a:lumMod val="75000"/>
                  </a:schemeClr>
                </a:gs>
                <a:gs pos="86000">
                  <a:schemeClr val="accent1">
                    <a:lumMod val="45000"/>
                    <a:lumOff val="55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Rectangle 10"/>
          <p:cNvSpPr/>
          <p:nvPr userDrawn="1"/>
        </p:nvSpPr>
        <p:spPr>
          <a:xfrm>
            <a:off x="-15405033" y="-1"/>
            <a:ext cx="13358519" cy="3290716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TextBox 11"/>
          <p:cNvSpPr txBox="1"/>
          <p:nvPr userDrawn="1"/>
        </p:nvSpPr>
        <p:spPr>
          <a:xfrm>
            <a:off x="-14848651" y="866683"/>
            <a:ext cx="12245754" cy="29300329"/>
          </a:xfrm>
          <a:prstGeom prst="rect">
            <a:avLst/>
          </a:prstGeom>
          <a:noFill/>
        </p:spPr>
        <p:txBody>
          <a:bodyPr wrap="square" rtlCol="0">
            <a:spAutoFit/>
          </a:bodyPr>
          <a:lstStyle/>
          <a:p>
            <a:pPr>
              <a:spcBef>
                <a:spcPts val="2000"/>
              </a:spcBef>
            </a:pPr>
            <a:r>
              <a:rPr lang="en-US" sz="5400" b="1" u="sng" dirty="0">
                <a:solidFill>
                  <a:schemeClr val="tx1"/>
                </a:solidFill>
                <a:latin typeface="Calibri" charset="0"/>
                <a:ea typeface="Calibri" charset="0"/>
                <a:cs typeface="Calibri" charset="0"/>
              </a:rPr>
              <a:t>Frequently</a:t>
            </a:r>
            <a:r>
              <a:rPr lang="en-US" sz="5400" b="1" u="sng" baseline="0" dirty="0">
                <a:solidFill>
                  <a:schemeClr val="tx1"/>
                </a:solidFill>
                <a:latin typeface="Calibri" charset="0"/>
                <a:ea typeface="Calibri" charset="0"/>
                <a:cs typeface="Calibri" charset="0"/>
              </a:rPr>
              <a:t> Asked Questions</a:t>
            </a:r>
          </a:p>
          <a:p>
            <a:pPr>
              <a:spcBef>
                <a:spcPts val="2000"/>
              </a:spcBef>
            </a:pPr>
            <a:endParaRPr lang="en-US" sz="4400" b="1" u="sng" baseline="0" dirty="0">
              <a:solidFill>
                <a:schemeClr val="tx1"/>
              </a:solidFill>
              <a:latin typeface="Calibri" charset="0"/>
              <a:ea typeface="Calibri" charset="0"/>
              <a:cs typeface="Calibri" charset="0"/>
            </a:endParaRPr>
          </a:p>
          <a:p>
            <a:pPr>
              <a:spcBef>
                <a:spcPts val="2000"/>
              </a:spcBef>
            </a:pPr>
            <a:r>
              <a:rPr lang="en-US" sz="4400" b="1" u="sng" dirty="0">
                <a:solidFill>
                  <a:schemeClr val="tx1"/>
                </a:solidFill>
                <a:latin typeface="Calibri" charset="0"/>
                <a:ea typeface="Calibri" charset="0"/>
                <a:cs typeface="Calibri" charset="0"/>
              </a:rPr>
              <a:t>How much text</a:t>
            </a:r>
            <a:r>
              <a:rPr lang="en-US" sz="4400" b="1" u="sng" baseline="0" dirty="0">
                <a:solidFill>
                  <a:schemeClr val="tx1"/>
                </a:solidFill>
                <a:latin typeface="Calibri" charset="0"/>
                <a:ea typeface="Calibri" charset="0"/>
                <a:cs typeface="Calibri" charset="0"/>
              </a:rPr>
              <a:t> should I use in my poster?</a:t>
            </a:r>
            <a:endParaRPr lang="en-US" sz="4400" b="1" u="sng" dirty="0">
              <a:solidFill>
                <a:schemeClr val="tx1"/>
              </a:solidFill>
              <a:latin typeface="Calibri" charset="0"/>
              <a:ea typeface="Calibri" charset="0"/>
              <a:cs typeface="Calibri" charset="0"/>
            </a:endParaRPr>
          </a:p>
          <a:p>
            <a:pPr>
              <a:spcBef>
                <a:spcPts val="2000"/>
              </a:spcBef>
            </a:pPr>
            <a:r>
              <a:rPr lang="en-US" sz="4400" dirty="0">
                <a:solidFill>
                  <a:schemeClr val="tx1"/>
                </a:solidFill>
                <a:latin typeface="Calibri" charset="0"/>
                <a:ea typeface="Calibri" charset="0"/>
                <a:cs typeface="Calibri" charset="0"/>
              </a:rPr>
              <a:t>The most common suggestion made by poster session organizers is to minimize</a:t>
            </a:r>
            <a:r>
              <a:rPr lang="en-US" sz="4400" baseline="0" dirty="0">
                <a:solidFill>
                  <a:schemeClr val="tx1"/>
                </a:solidFill>
                <a:latin typeface="Calibri" charset="0"/>
                <a:ea typeface="Calibri" charset="0"/>
                <a:cs typeface="Calibri" charset="0"/>
              </a:rPr>
              <a:t> text and add visuals. </a:t>
            </a:r>
            <a:r>
              <a:rPr lang="en-US" sz="4400" dirty="0">
                <a:solidFill>
                  <a:schemeClr val="tx1"/>
                </a:solidFill>
                <a:latin typeface="Calibri" charset="0"/>
                <a:ea typeface="Calibri" charset="0"/>
                <a:cs typeface="Calibri" charset="0"/>
              </a:rPr>
              <a:t>Some of the most visually successful posters have no</a:t>
            </a:r>
            <a:r>
              <a:rPr lang="en-US" sz="4400" baseline="0" dirty="0">
                <a:solidFill>
                  <a:schemeClr val="tx1"/>
                </a:solidFill>
                <a:latin typeface="Calibri" charset="0"/>
                <a:ea typeface="Calibri" charset="0"/>
                <a:cs typeface="Calibri" charset="0"/>
              </a:rPr>
              <a:t> more than </a:t>
            </a:r>
            <a:r>
              <a:rPr lang="en-US" sz="4400" dirty="0">
                <a:solidFill>
                  <a:schemeClr val="tx1"/>
                </a:solidFill>
                <a:latin typeface="Calibri" charset="0"/>
                <a:ea typeface="Calibri" charset="0"/>
                <a:cs typeface="Calibri" charset="0"/>
              </a:rPr>
              <a:t>a  paragraph for each poster section.</a:t>
            </a:r>
          </a:p>
          <a:p>
            <a:pPr>
              <a:spcBef>
                <a:spcPts val="2000"/>
              </a:spcBef>
            </a:pPr>
            <a:br>
              <a:rPr lang="en-US" sz="4400" b="1" u="sng" dirty="0">
                <a:solidFill>
                  <a:schemeClr val="tx1"/>
                </a:solidFill>
                <a:latin typeface="Calibri" charset="0"/>
                <a:ea typeface="Calibri" charset="0"/>
                <a:cs typeface="Calibri" charset="0"/>
              </a:rPr>
            </a:br>
            <a:r>
              <a:rPr lang="en-US" sz="4400" b="1" u="sng" dirty="0">
                <a:solidFill>
                  <a:schemeClr val="tx1"/>
                </a:solidFill>
                <a:latin typeface="Calibri" charset="0"/>
                <a:ea typeface="Calibri" charset="0"/>
                <a:cs typeface="Calibri" charset="0"/>
              </a:rPr>
              <a:t>What size should my font be?</a:t>
            </a:r>
          </a:p>
          <a:p>
            <a:pPr>
              <a:spcBef>
                <a:spcPts val="1334"/>
              </a:spcBef>
            </a:pPr>
            <a:r>
              <a:rPr lang="en-US" sz="4400" b="1" dirty="0">
                <a:solidFill>
                  <a:schemeClr val="tx1"/>
                </a:solidFill>
                <a:latin typeface="Calibri" charset="0"/>
                <a:ea typeface="Calibri" charset="0"/>
                <a:cs typeface="Calibri" charset="0"/>
              </a:rPr>
              <a:t>Main Title </a:t>
            </a:r>
            <a:r>
              <a:rPr lang="en-US" sz="4400" dirty="0">
                <a:solidFill>
                  <a:schemeClr val="tx1"/>
                </a:solidFill>
                <a:latin typeface="Calibri" charset="0"/>
                <a:ea typeface="Calibri" charset="0"/>
                <a:cs typeface="Calibri" charset="0"/>
              </a:rPr>
              <a:t>60-90 point in template</a:t>
            </a:r>
          </a:p>
          <a:p>
            <a:pPr>
              <a:spcBef>
                <a:spcPts val="1334"/>
              </a:spcBef>
            </a:pPr>
            <a:r>
              <a:rPr lang="en-US" sz="4400" b="1" dirty="0">
                <a:solidFill>
                  <a:schemeClr val="tx1"/>
                </a:solidFill>
                <a:latin typeface="Calibri" charset="0"/>
                <a:ea typeface="Calibri" charset="0"/>
                <a:cs typeface="Calibri" charset="0"/>
              </a:rPr>
              <a:t>Author </a:t>
            </a:r>
            <a:r>
              <a:rPr lang="en-US" sz="4400" dirty="0">
                <a:solidFill>
                  <a:schemeClr val="tx1"/>
                </a:solidFill>
                <a:latin typeface="Calibri" charset="0"/>
                <a:ea typeface="Calibri" charset="0"/>
                <a:cs typeface="Calibri" charset="0"/>
              </a:rPr>
              <a:t>50-60 point in template</a:t>
            </a:r>
          </a:p>
          <a:p>
            <a:pPr>
              <a:spcBef>
                <a:spcPts val="1334"/>
              </a:spcBef>
            </a:pPr>
            <a:r>
              <a:rPr lang="en-US" sz="4400" b="1" dirty="0">
                <a:solidFill>
                  <a:schemeClr val="tx1"/>
                </a:solidFill>
                <a:latin typeface="Calibri" charset="0"/>
                <a:ea typeface="Calibri" charset="0"/>
                <a:cs typeface="Calibri" charset="0"/>
              </a:rPr>
              <a:t>Headers</a:t>
            </a:r>
            <a:r>
              <a:rPr lang="en-US" sz="4400" dirty="0">
                <a:solidFill>
                  <a:schemeClr val="tx1"/>
                </a:solidFill>
                <a:latin typeface="Calibri" charset="0"/>
                <a:ea typeface="Calibri" charset="0"/>
                <a:cs typeface="Calibri" charset="0"/>
              </a:rPr>
              <a:t> 48-60 point in template</a:t>
            </a:r>
          </a:p>
          <a:p>
            <a:pPr>
              <a:spcBef>
                <a:spcPts val="1334"/>
              </a:spcBef>
            </a:pPr>
            <a:r>
              <a:rPr lang="en-US" sz="4400" b="1" dirty="0">
                <a:solidFill>
                  <a:schemeClr val="tx1"/>
                </a:solidFill>
                <a:latin typeface="Calibri" charset="0"/>
                <a:ea typeface="Calibri" charset="0"/>
                <a:cs typeface="Calibri" charset="0"/>
              </a:rPr>
              <a:t>Paragraph Text</a:t>
            </a:r>
            <a:r>
              <a:rPr lang="en-US" sz="4400" dirty="0">
                <a:solidFill>
                  <a:schemeClr val="tx1"/>
                </a:solidFill>
                <a:latin typeface="Calibri" charset="0"/>
                <a:ea typeface="Calibri" charset="0"/>
                <a:cs typeface="Calibri" charset="0"/>
              </a:rPr>
              <a:t> 30-40 point in template</a:t>
            </a:r>
          </a:p>
          <a:p>
            <a:pPr>
              <a:spcBef>
                <a:spcPts val="2000"/>
              </a:spcBef>
            </a:pPr>
            <a:br>
              <a:rPr lang="en-US" sz="4400" b="1" u="sng" dirty="0">
                <a:solidFill>
                  <a:schemeClr val="tx1"/>
                </a:solidFill>
                <a:latin typeface="Calibri" charset="0"/>
                <a:ea typeface="Calibri" charset="0"/>
                <a:cs typeface="Calibri" charset="0"/>
              </a:rPr>
            </a:br>
            <a:r>
              <a:rPr lang="en-US" sz="4400" b="1" u="sng" dirty="0">
                <a:solidFill>
                  <a:schemeClr val="tx1"/>
                </a:solidFill>
                <a:latin typeface="Calibri" charset="0"/>
                <a:ea typeface="Calibri" charset="0"/>
                <a:cs typeface="Calibri" charset="0"/>
              </a:rPr>
              <a:t>How do I insert</a:t>
            </a:r>
            <a:r>
              <a:rPr lang="en-US" sz="4400" b="1" u="sng" baseline="0" dirty="0">
                <a:solidFill>
                  <a:schemeClr val="tx1"/>
                </a:solidFill>
                <a:latin typeface="Calibri" charset="0"/>
                <a:ea typeface="Calibri" charset="0"/>
                <a:cs typeface="Calibri" charset="0"/>
              </a:rPr>
              <a:t> text?</a:t>
            </a:r>
            <a:endParaRPr lang="en-US" sz="4400" b="1" dirty="0">
              <a:solidFill>
                <a:schemeClr val="tx1"/>
              </a:solidFill>
              <a:latin typeface="Calibri" charset="0"/>
              <a:ea typeface="Calibri" charset="0"/>
              <a:cs typeface="Calibri" charset="0"/>
            </a:endParaRPr>
          </a:p>
          <a:p>
            <a:pPr>
              <a:spcBef>
                <a:spcPts val="2000"/>
              </a:spcBef>
            </a:pPr>
            <a:r>
              <a:rPr lang="en-US" sz="440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4400" b="1" dirty="0">
                <a:solidFill>
                  <a:schemeClr val="tx1"/>
                </a:solidFill>
                <a:latin typeface="Calibri" charset="0"/>
                <a:ea typeface="Calibri" charset="0"/>
                <a:cs typeface="Calibri" charset="0"/>
              </a:rPr>
              <a:t> </a:t>
            </a:r>
            <a:r>
              <a:rPr lang="en-US" sz="4400" dirty="0">
                <a:solidFill>
                  <a:schemeClr val="tx1"/>
                </a:solidFill>
                <a:latin typeface="Calibri" charset="0"/>
                <a:ea typeface="Calibri" charset="0"/>
                <a:cs typeface="Calibri" charset="0"/>
              </a:rPr>
              <a:t>paste content.</a:t>
            </a:r>
          </a:p>
          <a:p>
            <a:pPr>
              <a:spcBef>
                <a:spcPts val="2000"/>
              </a:spcBef>
            </a:pPr>
            <a:endParaRPr lang="en-US" sz="4400" dirty="0">
              <a:solidFill>
                <a:schemeClr val="tx1"/>
              </a:solidFill>
              <a:latin typeface="Calibri" charset="0"/>
              <a:ea typeface="Calibri" charset="0"/>
              <a:cs typeface="Calibri" charset="0"/>
            </a:endParaRPr>
          </a:p>
          <a:p>
            <a:pPr>
              <a:spcBef>
                <a:spcPts val="2000"/>
              </a:spcBef>
            </a:pPr>
            <a:r>
              <a:rPr lang="en-US" sz="4400" b="1" u="sng" dirty="0">
                <a:solidFill>
                  <a:schemeClr val="tx1"/>
                </a:solidFill>
                <a:latin typeface="Calibri" charset="0"/>
                <a:ea typeface="Calibri" charset="0"/>
                <a:cs typeface="Calibri" charset="0"/>
              </a:rPr>
              <a:t>How</a:t>
            </a:r>
            <a:r>
              <a:rPr lang="en-US" sz="4400" b="1" u="sng" baseline="0" dirty="0">
                <a:solidFill>
                  <a:schemeClr val="tx1"/>
                </a:solidFill>
                <a:latin typeface="Calibri" charset="0"/>
                <a:ea typeface="Calibri" charset="0"/>
                <a:cs typeface="Calibri" charset="0"/>
              </a:rPr>
              <a:t> do I insert i</a:t>
            </a:r>
            <a:r>
              <a:rPr lang="en-US" sz="4400" b="1" u="sng" dirty="0">
                <a:solidFill>
                  <a:schemeClr val="tx1"/>
                </a:solidFill>
                <a:latin typeface="Calibri" charset="0"/>
                <a:ea typeface="Calibri" charset="0"/>
                <a:cs typeface="Calibri" charset="0"/>
              </a:rPr>
              <a:t>mages/Charts/Graphics?</a:t>
            </a:r>
          </a:p>
          <a:p>
            <a:pPr>
              <a:lnSpc>
                <a:spcPct val="100000"/>
              </a:lnSpc>
              <a:spcBef>
                <a:spcPts val="2000"/>
              </a:spcBef>
            </a:pPr>
            <a:r>
              <a:rPr lang="en-US" sz="4400" dirty="0">
                <a:solidFill>
                  <a:schemeClr val="tx1"/>
                </a:solidFill>
                <a:latin typeface="Calibri" charset="0"/>
                <a:ea typeface="Calibri" charset="0"/>
                <a:cs typeface="Calibri" charset="0"/>
              </a:rPr>
              <a:t>Click on insert,</a:t>
            </a:r>
            <a:r>
              <a:rPr lang="en-US" sz="4400" baseline="0" dirty="0">
                <a:solidFill>
                  <a:schemeClr val="tx1"/>
                </a:solidFill>
                <a:latin typeface="Calibri" charset="0"/>
                <a:ea typeface="Calibri" charset="0"/>
                <a:cs typeface="Calibri" charset="0"/>
              </a:rPr>
              <a:t> and then choose image or chart</a:t>
            </a:r>
            <a:r>
              <a:rPr lang="en-US" sz="4400" dirty="0">
                <a:solidFill>
                  <a:schemeClr val="tx1"/>
                </a:solidFill>
                <a:latin typeface="Calibri" charset="0"/>
                <a:ea typeface="Calibri" charset="0"/>
                <a:cs typeface="Calibri" charset="0"/>
              </a:rPr>
              <a:t>. Once the pop up box is on your screen select the file that you would like to place. Choose the highest</a:t>
            </a:r>
            <a:r>
              <a:rPr lang="en-US" sz="4400" baseline="0" dirty="0">
                <a:solidFill>
                  <a:schemeClr val="tx1"/>
                </a:solidFill>
                <a:latin typeface="Calibri" charset="0"/>
                <a:ea typeface="Calibri" charset="0"/>
                <a:cs typeface="Calibri" charset="0"/>
              </a:rPr>
              <a:t> resolution images. </a:t>
            </a:r>
          </a:p>
          <a:p>
            <a:pPr>
              <a:lnSpc>
                <a:spcPct val="100000"/>
              </a:lnSpc>
              <a:spcBef>
                <a:spcPts val="2000"/>
              </a:spcBef>
            </a:pPr>
            <a:r>
              <a:rPr lang="en-US" sz="4400" baseline="0" dirty="0">
                <a:solidFill>
                  <a:schemeClr val="tx1"/>
                </a:solidFill>
                <a:latin typeface="Calibri" charset="0"/>
                <a:ea typeface="Calibri" charset="0"/>
                <a:cs typeface="Calibri" charset="0"/>
              </a:rPr>
              <a:t>OAI has a </a:t>
            </a:r>
            <a:r>
              <a:rPr lang="en-US" sz="4400" baseline="0" dirty="0" err="1">
                <a:solidFill>
                  <a:schemeClr val="tx1"/>
                </a:solidFill>
                <a:latin typeface="Calibri" charset="0"/>
                <a:ea typeface="Calibri" charset="0"/>
                <a:cs typeface="Calibri" charset="0"/>
              </a:rPr>
              <a:t>Powerpoint</a:t>
            </a:r>
            <a:r>
              <a:rPr lang="en-US" sz="4400" baseline="0" dirty="0">
                <a:solidFill>
                  <a:schemeClr val="tx1"/>
                </a:solidFill>
                <a:latin typeface="Calibri" charset="0"/>
                <a:ea typeface="Calibri" charset="0"/>
                <a:cs typeface="Calibri" charset="0"/>
              </a:rPr>
              <a:t> template containing</a:t>
            </a:r>
            <a:r>
              <a:rPr lang="en-US" sz="4400" baseline="0" dirty="0">
                <a:solidFill>
                  <a:schemeClr val="tx1"/>
                </a:solidFill>
                <a:latin typeface="Calibri" charset="0"/>
                <a:ea typeface="Calibri" charset="0"/>
                <a:cs typeface="Calibri" charset="0"/>
                <a:hlinkClick r:id="rId3"/>
              </a:rPr>
              <a:t> customizable graphics </a:t>
            </a:r>
            <a:r>
              <a:rPr lang="en-US" sz="4400" baseline="0" dirty="0">
                <a:solidFill>
                  <a:schemeClr val="tx1"/>
                </a:solidFill>
                <a:latin typeface="Calibri" charset="0"/>
                <a:ea typeface="Calibri" charset="0"/>
                <a:cs typeface="Calibri" charset="0"/>
              </a:rPr>
              <a:t>and tables that faculty can use on posters. </a:t>
            </a:r>
            <a:endParaRPr lang="en-US" sz="4400" dirty="0">
              <a:solidFill>
                <a:schemeClr val="tx1"/>
              </a:solidFill>
              <a:latin typeface="Calibri" charset="0"/>
              <a:ea typeface="Calibri" charset="0"/>
              <a:cs typeface="Calibri" charset="0"/>
            </a:endParaRPr>
          </a:p>
          <a:p>
            <a:pPr>
              <a:lnSpc>
                <a:spcPct val="100000"/>
              </a:lnSpc>
              <a:spcBef>
                <a:spcPts val="2000"/>
              </a:spcBef>
            </a:pPr>
            <a:endParaRPr lang="en-US" sz="4400" b="1" u="sng" dirty="0">
              <a:solidFill>
                <a:schemeClr val="tx1"/>
              </a:solidFill>
              <a:latin typeface="Calibri" charset="0"/>
              <a:ea typeface="Calibri" charset="0"/>
              <a:cs typeface="Calibri" charset="0"/>
            </a:endParaRPr>
          </a:p>
          <a:p>
            <a:pPr>
              <a:lnSpc>
                <a:spcPct val="100000"/>
              </a:lnSpc>
              <a:spcBef>
                <a:spcPts val="2000"/>
              </a:spcBef>
            </a:pPr>
            <a:r>
              <a:rPr lang="en-US" sz="4400" b="1" u="sng" dirty="0">
                <a:solidFill>
                  <a:schemeClr val="tx1"/>
                </a:solidFill>
                <a:latin typeface="Calibri" charset="0"/>
                <a:ea typeface="Calibri" charset="0"/>
                <a:cs typeface="Calibri" charset="0"/>
              </a:rPr>
              <a:t>How can I change the colors on my poster?</a:t>
            </a:r>
          </a:p>
          <a:p>
            <a:pPr>
              <a:lnSpc>
                <a:spcPct val="100000"/>
              </a:lnSpc>
              <a:spcBef>
                <a:spcPts val="2000"/>
              </a:spcBef>
            </a:pPr>
            <a:r>
              <a:rPr lang="en-US" sz="440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440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4400" b="0" i="0" kern="1200" dirty="0">
              <a:solidFill>
                <a:schemeClr val="tx1"/>
              </a:solidFill>
              <a:effectLst/>
              <a:latin typeface="Calibri" charset="0"/>
              <a:ea typeface="Calibri" charset="0"/>
              <a:cs typeface="Calibri" charset="0"/>
            </a:endParaRPr>
          </a:p>
        </p:txBody>
      </p:sp>
      <p:sp>
        <p:nvSpPr>
          <p:cNvPr id="13" name="Rectangle 12"/>
          <p:cNvSpPr/>
          <p:nvPr userDrawn="1"/>
        </p:nvSpPr>
        <p:spPr>
          <a:xfrm>
            <a:off x="45937714" y="-2"/>
            <a:ext cx="13358519" cy="3290716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TextBox 13"/>
          <p:cNvSpPr txBox="1"/>
          <p:nvPr userDrawn="1"/>
        </p:nvSpPr>
        <p:spPr>
          <a:xfrm>
            <a:off x="47287543" y="866683"/>
            <a:ext cx="11190514" cy="18723074"/>
          </a:xfrm>
          <a:prstGeom prst="rect">
            <a:avLst/>
          </a:prstGeom>
          <a:noFill/>
        </p:spPr>
        <p:txBody>
          <a:bodyPr wrap="square" rtlCol="0">
            <a:spAutoFit/>
          </a:bodyPr>
          <a:lstStyle/>
          <a:p>
            <a:r>
              <a:rPr lang="en-US" sz="4400" b="1" dirty="0">
                <a:solidFill>
                  <a:schemeClr val="tx2">
                    <a:lumMod val="60000"/>
                    <a:lumOff val="40000"/>
                  </a:schemeClr>
                </a:solidFill>
                <a:latin typeface="+mn-lt"/>
                <a:cs typeface="Arial"/>
              </a:rPr>
              <a:t>Extra Headers</a:t>
            </a:r>
          </a:p>
          <a:p>
            <a:endParaRPr lang="en-US" sz="4400" dirty="0">
              <a:latin typeface="+mn-lt"/>
              <a:cs typeface="Arial"/>
            </a:endParaRPr>
          </a:p>
          <a:p>
            <a:r>
              <a:rPr lang="en-US" sz="4400" dirty="0">
                <a:latin typeface="+mn-lt"/>
                <a:cs typeface="Arial"/>
              </a:rPr>
              <a:t>The headers in this column are provided for your convenience. </a:t>
            </a:r>
          </a:p>
          <a:p>
            <a:endParaRPr lang="en-US" sz="4400" b="1" dirty="0">
              <a:latin typeface="+mn-lt"/>
              <a:cs typeface="Arial"/>
            </a:endParaRPr>
          </a:p>
          <a:p>
            <a:r>
              <a:rPr lang="en-US" sz="4400" b="1" dirty="0">
                <a:solidFill>
                  <a:schemeClr val="tx2">
                    <a:lumMod val="60000"/>
                    <a:lumOff val="40000"/>
                  </a:schemeClr>
                </a:solidFill>
                <a:latin typeface="+mn-lt"/>
                <a:cs typeface="Arial"/>
              </a:rPr>
              <a:t>Header Title </a:t>
            </a:r>
          </a:p>
          <a:p>
            <a:endParaRPr lang="en-US" sz="4400" dirty="0">
              <a:latin typeface="+mn-lt"/>
              <a:cs typeface="Arial"/>
            </a:endParaRPr>
          </a:p>
          <a:p>
            <a:r>
              <a:rPr lang="en-US" sz="4400" dirty="0">
                <a:latin typeface="+mn-lt"/>
                <a:cs typeface="Arial"/>
              </a:rPr>
              <a:t>To change the title of the header double click the text until the title is highlighted. Once the title is highlighted type in the preferred title.</a:t>
            </a:r>
          </a:p>
          <a:p>
            <a:endParaRPr lang="en-US" sz="4400" b="1" dirty="0">
              <a:latin typeface="+mn-lt"/>
              <a:cs typeface="Arial"/>
            </a:endParaRPr>
          </a:p>
          <a:p>
            <a:r>
              <a:rPr lang="en-US" sz="4400" b="1" dirty="0">
                <a:solidFill>
                  <a:schemeClr val="tx2">
                    <a:lumMod val="60000"/>
                    <a:lumOff val="40000"/>
                  </a:schemeClr>
                </a:solidFill>
                <a:latin typeface="+mn-lt"/>
                <a:cs typeface="Arial"/>
              </a:rPr>
              <a:t>Place Headers</a:t>
            </a:r>
          </a:p>
          <a:p>
            <a:endParaRPr lang="en-US" sz="4400" b="1" dirty="0">
              <a:solidFill>
                <a:schemeClr val="tx2">
                  <a:lumMod val="60000"/>
                  <a:lumOff val="40000"/>
                </a:schemeClr>
              </a:solidFill>
              <a:latin typeface="+mn-lt"/>
              <a:cs typeface="Arial"/>
            </a:endParaRPr>
          </a:p>
          <a:p>
            <a:r>
              <a:rPr lang="en-US" sz="4400" dirty="0">
                <a:latin typeface="+mn-lt"/>
                <a:cs typeface="Arial"/>
              </a:rPr>
              <a:t>Once the header is titled properly drag and drop the header to where you would like it placed on your poster.</a:t>
            </a:r>
          </a:p>
          <a:p>
            <a:endParaRPr lang="en-US" sz="4400" dirty="0">
              <a:latin typeface="+mn-lt"/>
              <a:cs typeface="Arial"/>
            </a:endParaRPr>
          </a:p>
          <a:p>
            <a:pPr>
              <a:spcBef>
                <a:spcPts val="2000"/>
              </a:spcBef>
            </a:pPr>
            <a:r>
              <a:rPr lang="en-US" sz="4400" b="1" u="sng" dirty="0">
                <a:solidFill>
                  <a:schemeClr val="tx1"/>
                </a:solidFill>
                <a:latin typeface="+mn-lt"/>
                <a:ea typeface="Calibri" charset="0"/>
                <a:cs typeface="Calibri" charset="0"/>
              </a:rPr>
              <a:t>When You are Ready for Printing</a:t>
            </a:r>
          </a:p>
          <a:p>
            <a:pPr>
              <a:spcBef>
                <a:spcPts val="2000"/>
              </a:spcBef>
            </a:pPr>
            <a:r>
              <a:rPr lang="en-US" sz="4400" b="1" dirty="0">
                <a:solidFill>
                  <a:schemeClr val="tx1"/>
                </a:solidFill>
                <a:latin typeface="+mn-lt"/>
                <a:ea typeface="Calibri" charset="0"/>
                <a:cs typeface="Calibri" charset="0"/>
              </a:rPr>
              <a:t>Please fill out the </a:t>
            </a:r>
            <a:r>
              <a:rPr lang="en-US" sz="4400" b="0" i="0" kern="1200" dirty="0">
                <a:solidFill>
                  <a:schemeClr val="lt1"/>
                </a:solidFill>
                <a:effectLst/>
                <a:latin typeface="+mn-lt"/>
                <a:ea typeface="+mn-ea"/>
                <a:cs typeface="+mn-cs"/>
              </a:rPr>
              <a:t> </a:t>
            </a:r>
            <a:r>
              <a:rPr lang="en-US" sz="4400" b="0" i="0" u="none" strike="noStrike" kern="1200" dirty="0">
                <a:solidFill>
                  <a:schemeClr val="lt1"/>
                </a:solidFill>
                <a:effectLst/>
                <a:latin typeface="+mn-lt"/>
                <a:ea typeface="+mn-ea"/>
                <a:cs typeface="+mn-cs"/>
                <a:hlinkClick r:id="rId4"/>
              </a:rPr>
              <a:t>OAI Multimedia Services Request Form</a:t>
            </a:r>
            <a:endParaRPr lang="en-US" sz="4400" b="0" i="0" u="none" strike="noStrike" kern="1200" dirty="0">
              <a:solidFill>
                <a:schemeClr val="lt1"/>
              </a:solidFill>
              <a:effectLst/>
              <a:latin typeface="+mn-lt"/>
              <a:ea typeface="+mn-ea"/>
              <a:cs typeface="+mn-cs"/>
            </a:endParaRPr>
          </a:p>
          <a:p>
            <a:pPr>
              <a:spcBef>
                <a:spcPts val="2000"/>
              </a:spcBef>
            </a:pPr>
            <a:r>
              <a:rPr lang="en-US" sz="4400" b="1" dirty="0">
                <a:solidFill>
                  <a:schemeClr val="tx1"/>
                </a:solidFill>
                <a:latin typeface="+mn-lt"/>
                <a:ea typeface="Calibri" charset="0"/>
                <a:cs typeface="Calibri" charset="0"/>
              </a:rPr>
              <a:t>Turn around time</a:t>
            </a:r>
            <a:r>
              <a:rPr lang="en-US" sz="4400" dirty="0">
                <a:solidFill>
                  <a:schemeClr val="tx1"/>
                </a:solidFill>
                <a:latin typeface="+mn-lt"/>
                <a:ea typeface="Calibri" charset="0"/>
                <a:cs typeface="Calibri" charset="0"/>
              </a:rPr>
              <a:t> is approximately one week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from poster submission.</a:t>
            </a:r>
          </a:p>
          <a:p>
            <a:pPr>
              <a:spcBef>
                <a:spcPts val="2000"/>
              </a:spcBef>
            </a:pPr>
            <a:r>
              <a:rPr lang="en-US" sz="4400" b="1" dirty="0">
                <a:solidFill>
                  <a:schemeClr val="tx1"/>
                </a:solidFill>
                <a:latin typeface="+mn-lt"/>
                <a:ea typeface="Calibri" charset="0"/>
                <a:cs typeface="Calibri" charset="0"/>
              </a:rPr>
              <a:t>For assistance</a:t>
            </a:r>
            <a:r>
              <a:rPr lang="en-US" sz="4400" dirty="0">
                <a:solidFill>
                  <a:schemeClr val="tx1"/>
                </a:solidFill>
                <a:latin typeface="+mn-lt"/>
                <a:ea typeface="Calibri" charset="0"/>
                <a:cs typeface="Calibri" charset="0"/>
              </a:rPr>
              <a:t> please call OAI at 410-704-2005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or email </a:t>
            </a:r>
            <a:r>
              <a:rPr lang="en-US" sz="4400" u="sng" dirty="0">
                <a:solidFill>
                  <a:schemeClr val="tx1"/>
                </a:solidFill>
                <a:latin typeface="+mn-lt"/>
                <a:ea typeface="Calibri" charset="0"/>
                <a:cs typeface="Calibri" charset="0"/>
                <a:hlinkClick r:id="rId5"/>
              </a:rPr>
              <a:t>OAIProjects@towson.edu</a:t>
            </a:r>
            <a:endParaRPr lang="en-US" sz="4400" dirty="0">
              <a:solidFill>
                <a:schemeClr val="tx1"/>
              </a:solidFill>
              <a:latin typeface="+mn-lt"/>
              <a:ea typeface="Calibri" charset="0"/>
              <a:cs typeface="Calibri" charset="0"/>
            </a:endParaRPr>
          </a:p>
          <a:p>
            <a:r>
              <a:rPr lang="en-US" sz="4400" dirty="0">
                <a:latin typeface="+mn-lt"/>
                <a:cs typeface="Arial"/>
              </a:rPr>
              <a:t> </a:t>
            </a:r>
          </a:p>
          <a:p>
            <a:endParaRPr lang="en-US" sz="4400" b="1" dirty="0">
              <a:latin typeface="+mn-lt"/>
              <a:cs typeface="Arial"/>
            </a:endParaRPr>
          </a:p>
        </p:txBody>
      </p:sp>
    </p:spTree>
    <p:extLst>
      <p:ext uri="{BB962C8B-B14F-4D97-AF65-F5344CB8AC3E}">
        <p14:creationId xmlns:p14="http://schemas.microsoft.com/office/powerpoint/2010/main" val="136945079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emf"/><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944710" y="1457351"/>
            <a:ext cx="36023176" cy="1446550"/>
          </a:xfrm>
          <a:prstGeom prst="rect">
            <a:avLst/>
          </a:prstGeom>
          <a:noFill/>
        </p:spPr>
        <p:txBody>
          <a:bodyPr wrap="square" rtlCol="0">
            <a:spAutoFit/>
          </a:bodyPr>
          <a:lstStyle/>
          <a:p>
            <a:r>
              <a:rPr lang="en-US" sz="8800" b="1" dirty="0">
                <a:solidFill>
                  <a:srgbClr val="FFFFFF"/>
                </a:solidFill>
                <a:latin typeface="Arial"/>
                <a:cs typeface="Arial"/>
              </a:rPr>
              <a:t>Enter Title Here: Enter Title Here</a:t>
            </a:r>
          </a:p>
        </p:txBody>
      </p:sp>
      <p:sp>
        <p:nvSpPr>
          <p:cNvPr id="12" name="TextBox 11"/>
          <p:cNvSpPr txBox="1"/>
          <p:nvPr/>
        </p:nvSpPr>
        <p:spPr>
          <a:xfrm>
            <a:off x="884090" y="5247470"/>
            <a:ext cx="42062400" cy="923330"/>
          </a:xfrm>
          <a:prstGeom prst="rect">
            <a:avLst/>
          </a:prstGeom>
          <a:noFill/>
        </p:spPr>
        <p:txBody>
          <a:bodyPr wrap="square" rtlCol="0">
            <a:spAutoFit/>
          </a:bodyPr>
          <a:lstStyle/>
          <a:p>
            <a:pPr algn="ctr"/>
            <a:r>
              <a:rPr lang="en-US" sz="5400" dirty="0">
                <a:solidFill>
                  <a:schemeClr val="tx2">
                    <a:lumMod val="75000"/>
                  </a:schemeClr>
                </a:solidFill>
                <a:latin typeface="Arial"/>
                <a:cs typeface="Arial"/>
              </a:rPr>
              <a:t>Author Name 1 </a:t>
            </a:r>
            <a:r>
              <a:rPr lang="en-US" sz="5400" dirty="0">
                <a:solidFill>
                  <a:schemeClr val="tx2">
                    <a:lumMod val="75000"/>
                  </a:schemeClr>
                </a:solidFill>
                <a:latin typeface="Arial"/>
                <a:ea typeface="Wingdings"/>
                <a:cs typeface="Arial"/>
                <a:sym typeface="Wingdings"/>
              </a:rPr>
              <a:t></a:t>
            </a:r>
            <a:r>
              <a:rPr lang="en-US" sz="5400" dirty="0">
                <a:solidFill>
                  <a:schemeClr val="tx2">
                    <a:lumMod val="75000"/>
                  </a:schemeClr>
                </a:solidFill>
                <a:latin typeface="Arial"/>
                <a:cs typeface="Arial"/>
              </a:rPr>
              <a:t> Author Name 2 </a:t>
            </a:r>
            <a:r>
              <a:rPr lang="en-US" sz="5400" dirty="0">
                <a:solidFill>
                  <a:schemeClr val="tx2">
                    <a:lumMod val="75000"/>
                  </a:schemeClr>
                </a:solidFill>
                <a:latin typeface="Arial"/>
                <a:ea typeface="Wingdings"/>
                <a:cs typeface="Arial"/>
                <a:sym typeface="Wingdings"/>
              </a:rPr>
              <a:t></a:t>
            </a:r>
            <a:r>
              <a:rPr lang="en-US" sz="5400" dirty="0">
                <a:solidFill>
                  <a:schemeClr val="tx2">
                    <a:lumMod val="75000"/>
                  </a:schemeClr>
                </a:solidFill>
                <a:latin typeface="Arial"/>
                <a:cs typeface="Arial"/>
              </a:rPr>
              <a:t> Towson University</a:t>
            </a:r>
          </a:p>
        </p:txBody>
      </p:sp>
      <p:sp>
        <p:nvSpPr>
          <p:cNvPr id="19" name="TextBox 18"/>
          <p:cNvSpPr txBox="1"/>
          <p:nvPr/>
        </p:nvSpPr>
        <p:spPr>
          <a:xfrm>
            <a:off x="941240" y="9160070"/>
            <a:ext cx="16190553" cy="5909310"/>
          </a:xfrm>
          <a:prstGeom prst="rect">
            <a:avLst/>
          </a:prstGeom>
          <a:noFill/>
        </p:spPr>
        <p:txBody>
          <a:bodyPr wrap="square" lIns="457200" tIns="182880" rIns="457200" bIns="182880" rtlCol="0">
            <a:noAutofit/>
          </a:bodyPr>
          <a:lstStyle/>
          <a:p>
            <a:r>
              <a:rPr lang="en-US" sz="4000" dirty="0"/>
              <a:t>Lorem ipsum dolor sit </a:t>
            </a:r>
            <a:r>
              <a:rPr lang="en-US" sz="4000" dirty="0" err="1"/>
              <a:t>amet</a:t>
            </a:r>
            <a:r>
              <a:rPr lang="en-US" sz="4000" dirty="0"/>
              <a:t>, </a:t>
            </a:r>
            <a:r>
              <a:rPr lang="en-US" sz="4000" dirty="0" err="1"/>
              <a:t>aenean</a:t>
            </a:r>
            <a:r>
              <a:rPr lang="en-US" sz="4000" dirty="0"/>
              <a:t> </a:t>
            </a:r>
            <a:r>
              <a:rPr lang="en-US" sz="4000" dirty="0" err="1"/>
              <a:t>enim</a:t>
            </a:r>
            <a:r>
              <a:rPr lang="en-US" sz="4000" dirty="0"/>
              <a:t> </a:t>
            </a:r>
            <a:r>
              <a:rPr lang="en-US" sz="4000" dirty="0" err="1"/>
              <a:t>risus</a:t>
            </a:r>
            <a:r>
              <a:rPr lang="en-US" sz="4000" dirty="0"/>
              <a:t> </a:t>
            </a:r>
            <a:r>
              <a:rPr lang="en-US" sz="4000" dirty="0" err="1"/>
              <a:t>pede</a:t>
            </a:r>
            <a:r>
              <a:rPr lang="en-US" sz="4000" dirty="0"/>
              <a:t> </a:t>
            </a:r>
            <a:r>
              <a:rPr lang="en-US" sz="4000" dirty="0" err="1"/>
              <a:t>aenean</a:t>
            </a:r>
            <a:r>
              <a:rPr lang="en-US" sz="4000" dirty="0"/>
              <a:t> a </a:t>
            </a:r>
            <a:r>
              <a:rPr lang="en-US" sz="4000" dirty="0" err="1"/>
              <a:t>orci</a:t>
            </a:r>
            <a:r>
              <a:rPr lang="en-US" sz="4000" dirty="0"/>
              <a:t>, quam </a:t>
            </a:r>
            <a:r>
              <a:rPr lang="en-US" sz="4000" dirty="0" err="1"/>
              <a:t>vestibulum</a:t>
            </a:r>
            <a:r>
              <a:rPr lang="en-US" sz="4000" dirty="0"/>
              <a:t> </a:t>
            </a:r>
            <a:r>
              <a:rPr lang="en-US" sz="4000" dirty="0" err="1"/>
              <a:t>ut</a:t>
            </a:r>
            <a:r>
              <a:rPr lang="en-US" sz="4000" dirty="0"/>
              <a:t> </a:t>
            </a:r>
            <a:r>
              <a:rPr lang="en-US" sz="4000" dirty="0" err="1"/>
              <a:t>tellus</a:t>
            </a:r>
            <a:r>
              <a:rPr lang="en-US" sz="4000" dirty="0"/>
              <a:t> </a:t>
            </a:r>
            <a:r>
              <a:rPr lang="en-US" sz="4000" dirty="0" err="1"/>
              <a:t>eu</a:t>
            </a:r>
            <a:r>
              <a:rPr lang="en-US" sz="4000" dirty="0"/>
              <a:t> </a:t>
            </a:r>
            <a:r>
              <a:rPr lang="en-US" sz="4000" dirty="0" err="1"/>
              <a:t>wisi</a:t>
            </a:r>
            <a:r>
              <a:rPr lang="en-US" sz="4000" dirty="0"/>
              <a:t> </a:t>
            </a:r>
            <a:r>
              <a:rPr lang="en-US" sz="4000" dirty="0" err="1"/>
              <a:t>autem</a:t>
            </a:r>
            <a:r>
              <a:rPr lang="en-US" sz="4000" dirty="0"/>
              <a:t>, </a:t>
            </a:r>
            <a:r>
              <a:rPr lang="en-US" sz="4000" dirty="0" err="1"/>
              <a:t>nullam</a:t>
            </a:r>
            <a:r>
              <a:rPr lang="en-US" sz="4000" dirty="0"/>
              <a:t> </a:t>
            </a:r>
            <a:r>
              <a:rPr lang="en-US" sz="4000" dirty="0" err="1"/>
              <a:t>erat</a:t>
            </a:r>
            <a:r>
              <a:rPr lang="en-US" sz="4000" dirty="0"/>
              <a:t> dui </a:t>
            </a:r>
            <a:r>
              <a:rPr lang="en-US" sz="4000" dirty="0" err="1"/>
              <a:t>urna</a:t>
            </a:r>
            <a:r>
              <a:rPr lang="en-US" sz="4000" dirty="0"/>
              <a:t>, </a:t>
            </a:r>
            <a:r>
              <a:rPr lang="en-US" sz="4000" dirty="0" err="1"/>
              <a:t>orci</a:t>
            </a:r>
            <a:r>
              <a:rPr lang="en-US" sz="4000" dirty="0"/>
              <a:t> fames </a:t>
            </a:r>
            <a:r>
              <a:rPr lang="en-US" sz="4000" dirty="0" err="1"/>
              <a:t>est</a:t>
            </a:r>
            <a:r>
              <a:rPr lang="en-US" sz="4000" dirty="0"/>
              <a:t> </a:t>
            </a:r>
            <a:r>
              <a:rPr lang="en-US" sz="4000" dirty="0" err="1"/>
              <a:t>urna</a:t>
            </a:r>
            <a:r>
              <a:rPr lang="en-US" sz="4000" dirty="0"/>
              <a:t> </a:t>
            </a:r>
            <a:r>
              <a:rPr lang="en-US" sz="4000" dirty="0" err="1"/>
              <a:t>eleifend</a:t>
            </a:r>
            <a:r>
              <a:rPr lang="en-US" sz="4000" dirty="0"/>
              <a:t> semper, </a:t>
            </a:r>
            <a:r>
              <a:rPr lang="en-US" sz="4000" dirty="0" err="1"/>
              <a:t>adipiscing</a:t>
            </a:r>
            <a:r>
              <a:rPr lang="en-US" sz="4000" dirty="0"/>
              <a:t> </a:t>
            </a:r>
            <a:r>
              <a:rPr lang="en-US" sz="4000" dirty="0" err="1"/>
              <a:t>neque</a:t>
            </a:r>
            <a:r>
              <a:rPr lang="en-US" sz="4000" dirty="0"/>
              <a:t> </a:t>
            </a:r>
            <a:r>
              <a:rPr lang="en-US" sz="4000" dirty="0" err="1"/>
              <a:t>commodo</a:t>
            </a:r>
            <a:r>
              <a:rPr lang="en-US" sz="4000" dirty="0"/>
              <a:t> </a:t>
            </a:r>
            <a:r>
              <a:rPr lang="en-US" sz="4000" dirty="0" err="1"/>
              <a:t>felis</a:t>
            </a:r>
            <a:r>
              <a:rPr lang="en-US" sz="4000" dirty="0"/>
              <a:t> </a:t>
            </a:r>
            <a:r>
              <a:rPr lang="en-US" sz="4000" dirty="0" err="1"/>
              <a:t>donec</a:t>
            </a:r>
            <a:r>
              <a:rPr lang="en-US" sz="4000" dirty="0"/>
              <a:t> ante </a:t>
            </a:r>
            <a:r>
              <a:rPr lang="en-US" sz="4000" dirty="0" err="1"/>
              <a:t>aut</a:t>
            </a:r>
            <a:r>
              <a:rPr lang="en-US" sz="4000" dirty="0"/>
              <a:t>. Vitae </a:t>
            </a:r>
            <a:r>
              <a:rPr lang="en-US" sz="4000" dirty="0" err="1"/>
              <a:t>massa</a:t>
            </a:r>
            <a:r>
              <a:rPr lang="en-US" sz="4000" dirty="0"/>
              <a:t>, id </a:t>
            </a:r>
            <a:r>
              <a:rPr lang="en-US" sz="4000" dirty="0" err="1"/>
              <a:t>sed</a:t>
            </a:r>
            <a:r>
              <a:rPr lang="en-US" sz="4000" dirty="0"/>
              <a:t> </a:t>
            </a:r>
            <a:r>
              <a:rPr lang="en-US" sz="4000" dirty="0" err="1"/>
              <a:t>enim</a:t>
            </a:r>
            <a:r>
              <a:rPr lang="en-US" sz="4000" dirty="0"/>
              <a:t> </a:t>
            </a:r>
            <a:r>
              <a:rPr lang="en-US" sz="4000" dirty="0" err="1"/>
              <a:t>neque</a:t>
            </a:r>
            <a:r>
              <a:rPr lang="en-US" sz="4000" dirty="0"/>
              <a:t> ante vitae lacus, pharetra integer, </a:t>
            </a:r>
            <a:r>
              <a:rPr lang="en-US" sz="4000" dirty="0" err="1"/>
              <a:t>suspendisse</a:t>
            </a:r>
            <a:r>
              <a:rPr lang="en-US" sz="4000" dirty="0"/>
              <a:t> id </a:t>
            </a:r>
            <a:r>
              <a:rPr lang="en-US" sz="4000" dirty="0" err="1"/>
              <a:t>fusce</a:t>
            </a:r>
            <a:r>
              <a:rPr lang="en-US" sz="4000" dirty="0"/>
              <a:t> </a:t>
            </a:r>
            <a:r>
              <a:rPr lang="en-US" sz="4000" dirty="0" err="1"/>
              <a:t>suspendisse</a:t>
            </a:r>
            <a:r>
              <a:rPr lang="en-US" sz="4000" dirty="0"/>
              <a:t>. </a:t>
            </a:r>
            <a:r>
              <a:rPr lang="en-US" sz="4000" dirty="0" err="1"/>
              <a:t>Pede</a:t>
            </a:r>
            <a:r>
              <a:rPr lang="en-US" sz="4000" dirty="0"/>
              <a:t> </a:t>
            </a:r>
            <a:r>
              <a:rPr lang="en-US" sz="4000" dirty="0" err="1"/>
              <a:t>luctus</a:t>
            </a:r>
            <a:r>
              <a:rPr lang="en-US" sz="4000" dirty="0"/>
              <a:t> ac, lacus </a:t>
            </a:r>
            <a:r>
              <a:rPr lang="en-US" sz="4000" dirty="0" err="1"/>
              <a:t>odio</a:t>
            </a:r>
            <a:r>
              <a:rPr lang="en-US" sz="4000" dirty="0"/>
              <a:t> </a:t>
            </a:r>
            <a:r>
              <a:rPr lang="en-US" sz="4000" dirty="0" err="1"/>
              <a:t>duis</a:t>
            </a:r>
            <a:r>
              <a:rPr lang="en-US" sz="4000" dirty="0"/>
              <a:t> </a:t>
            </a:r>
            <a:r>
              <a:rPr lang="en-US" sz="4000" dirty="0" err="1"/>
              <a:t>tristique</a:t>
            </a:r>
            <a:r>
              <a:rPr lang="en-US" sz="4000" dirty="0"/>
              <a:t>. </a:t>
            </a:r>
            <a:r>
              <a:rPr lang="en-US" sz="4000" dirty="0" err="1"/>
              <a:t>Turpis</a:t>
            </a:r>
            <a:r>
              <a:rPr lang="en-US" sz="4000" dirty="0"/>
              <a:t> per integer </a:t>
            </a:r>
            <a:r>
              <a:rPr lang="en-US" sz="4000" dirty="0" err="1"/>
              <a:t>luctus</a:t>
            </a:r>
            <a:r>
              <a:rPr lang="en-US" sz="4000" dirty="0"/>
              <a:t> </a:t>
            </a:r>
            <a:r>
              <a:rPr lang="en-US" sz="4000" dirty="0" err="1"/>
              <a:t>consectetuer</a:t>
            </a:r>
            <a:r>
              <a:rPr lang="en-US" sz="4000" dirty="0"/>
              <a:t> id. Bibendum dis parturient </a:t>
            </a:r>
            <a:r>
              <a:rPr lang="en-US" sz="4000" dirty="0" err="1"/>
              <a:t>elit</a:t>
            </a:r>
            <a:r>
              <a:rPr lang="en-US" sz="4000" dirty="0"/>
              <a:t> </a:t>
            </a:r>
            <a:r>
              <a:rPr lang="en-US" sz="4000" dirty="0" err="1"/>
              <a:t>netus</a:t>
            </a:r>
            <a:r>
              <a:rPr lang="en-US" sz="4000" dirty="0"/>
              <a:t> </a:t>
            </a:r>
            <a:r>
              <a:rPr lang="en-US" sz="4000" dirty="0" err="1"/>
              <a:t>quisque</a:t>
            </a:r>
            <a:r>
              <a:rPr lang="en-US" sz="4000" dirty="0"/>
              <a:t>, </a:t>
            </a:r>
            <a:r>
              <a:rPr lang="en-US" sz="4000" dirty="0" err="1"/>
              <a:t>tristique</a:t>
            </a:r>
            <a:r>
              <a:rPr lang="en-US" sz="4000" dirty="0"/>
              <a:t> et at </a:t>
            </a:r>
            <a:r>
              <a:rPr lang="en-US" sz="4000" dirty="0" err="1"/>
              <a:t>diam</a:t>
            </a:r>
            <a:r>
              <a:rPr lang="en-US" sz="4000" dirty="0"/>
              <a:t> </a:t>
            </a:r>
            <a:r>
              <a:rPr lang="en-US" sz="4000" dirty="0" err="1"/>
              <a:t>ea</a:t>
            </a:r>
            <a:r>
              <a:rPr lang="en-US" sz="4000" dirty="0"/>
              <a:t> in. </a:t>
            </a:r>
            <a:r>
              <a:rPr lang="en-US" sz="4000" dirty="0" err="1"/>
              <a:t>Netus</a:t>
            </a:r>
            <a:r>
              <a:rPr lang="en-US" sz="4000" dirty="0"/>
              <a:t> lacus. </a:t>
            </a:r>
            <a:r>
              <a:rPr lang="en-US" sz="4000" dirty="0" err="1"/>
              <a:t>Eu</a:t>
            </a:r>
            <a:r>
              <a:rPr lang="en-US" sz="4000" dirty="0"/>
              <a:t> ac </a:t>
            </a:r>
            <a:r>
              <a:rPr lang="en-US" sz="4000" dirty="0" err="1"/>
              <a:t>placerat</a:t>
            </a:r>
            <a:r>
              <a:rPr lang="en-US" sz="4000" dirty="0"/>
              <a:t>, </a:t>
            </a:r>
            <a:r>
              <a:rPr lang="en-US" sz="4000" dirty="0" err="1"/>
              <a:t>nulla</a:t>
            </a:r>
            <a:r>
              <a:rPr lang="en-US" sz="4000" dirty="0"/>
              <a:t> </a:t>
            </a:r>
            <a:r>
              <a:rPr lang="en-US" sz="4000" dirty="0" err="1"/>
              <a:t>nunc</a:t>
            </a:r>
            <a:r>
              <a:rPr lang="en-US" sz="4000" dirty="0"/>
              <a:t>, </a:t>
            </a:r>
            <a:r>
              <a:rPr lang="en-US" sz="4000" dirty="0" err="1"/>
              <a:t>tellus</a:t>
            </a:r>
            <a:r>
              <a:rPr lang="en-US" sz="4000" dirty="0"/>
              <a:t> </a:t>
            </a:r>
            <a:r>
              <a:rPr lang="en-US" sz="4000" dirty="0" err="1"/>
              <a:t>potenti</a:t>
            </a:r>
            <a:r>
              <a:rPr lang="en-US" sz="4000" dirty="0"/>
              <a:t>. Dolor </a:t>
            </a:r>
            <a:r>
              <a:rPr lang="en-US" sz="4000" dirty="0" err="1"/>
              <a:t>senectus</a:t>
            </a:r>
            <a:r>
              <a:rPr lang="en-US" sz="4000" dirty="0"/>
              <a:t> lorem a quam </a:t>
            </a:r>
            <a:r>
              <a:rPr lang="en-US" sz="4000" dirty="0" err="1"/>
              <a:t>odio</a:t>
            </a:r>
            <a:r>
              <a:rPr lang="en-US" sz="4000" dirty="0"/>
              <a:t> </a:t>
            </a:r>
            <a:r>
              <a:rPr lang="en-US" sz="4000" dirty="0" err="1"/>
              <a:t>leo</a:t>
            </a:r>
            <a:r>
              <a:rPr lang="en-US" sz="4000" dirty="0"/>
              <a:t>, </a:t>
            </a:r>
            <a:r>
              <a:rPr lang="en-US" sz="4000" dirty="0" err="1"/>
              <a:t>vel</a:t>
            </a:r>
            <a:r>
              <a:rPr lang="en-US" sz="4000" dirty="0"/>
              <a:t> </a:t>
            </a:r>
            <a:r>
              <a:rPr lang="en-US" sz="4000" dirty="0" err="1"/>
              <a:t>dictumst</a:t>
            </a:r>
            <a:r>
              <a:rPr lang="en-US" sz="4000" dirty="0"/>
              <a:t> convallis </a:t>
            </a:r>
            <a:r>
              <a:rPr lang="en-US" sz="4000" dirty="0" err="1"/>
              <a:t>odio</a:t>
            </a:r>
            <a:r>
              <a:rPr lang="en-US" sz="4000" dirty="0"/>
              <a:t> </a:t>
            </a:r>
            <a:r>
              <a:rPr lang="en-US" sz="4000" dirty="0" err="1"/>
              <a:t>nascetur</a:t>
            </a:r>
            <a:r>
              <a:rPr lang="en-US" sz="4000" dirty="0"/>
              <a:t> </a:t>
            </a:r>
            <a:r>
              <a:rPr lang="en-US" sz="4000" dirty="0" err="1"/>
              <a:t>consectetuer</a:t>
            </a:r>
            <a:r>
              <a:rPr lang="en-US" sz="4000" dirty="0"/>
              <a:t> </a:t>
            </a:r>
            <a:r>
              <a:rPr lang="en-US" sz="4000" dirty="0" err="1"/>
              <a:t>adipiscing</a:t>
            </a:r>
            <a:r>
              <a:rPr lang="en-US" sz="4000" dirty="0"/>
              <a:t>.</a:t>
            </a:r>
            <a:endParaRPr lang="en-US" sz="4000" dirty="0">
              <a:solidFill>
                <a:schemeClr val="tx1">
                  <a:alpha val="90000"/>
                </a:schemeClr>
              </a:solidFill>
            </a:endParaRPr>
          </a:p>
        </p:txBody>
      </p:sp>
      <p:sp>
        <p:nvSpPr>
          <p:cNvPr id="22" name="Rectangle 21"/>
          <p:cNvSpPr/>
          <p:nvPr/>
        </p:nvSpPr>
        <p:spPr>
          <a:xfrm>
            <a:off x="18173700" y="7315199"/>
            <a:ext cx="24803100" cy="1828801"/>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8173700" y="9143999"/>
            <a:ext cx="24803100" cy="13713047"/>
          </a:xfrm>
          <a:prstGeom prst="rect">
            <a:avLst/>
          </a:prstGeom>
          <a:noFill/>
          <a:ln w="31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9544050" y="18785679"/>
            <a:ext cx="7665890" cy="12680394"/>
          </a:xfrm>
          <a:prstGeom prst="rect">
            <a:avLst/>
          </a:prstGeom>
          <a:noFill/>
        </p:spPr>
        <p:txBody>
          <a:bodyPr wrap="square" lIns="457200" tIns="182880" rIns="457200" bIns="182880" rtlCol="0">
            <a:noAutofit/>
          </a:bodyPr>
          <a:lstStyle/>
          <a:p>
            <a:pPr lvl="0"/>
            <a:r>
              <a:rPr lang="en-US" sz="4000" dirty="0" err="1"/>
              <a:t>Lectus</a:t>
            </a:r>
            <a:r>
              <a:rPr lang="en-US" sz="4000" dirty="0"/>
              <a:t> libero </a:t>
            </a:r>
            <a:r>
              <a:rPr lang="en-US" sz="4000" dirty="0" err="1"/>
              <a:t>fusce</a:t>
            </a:r>
            <a:r>
              <a:rPr lang="en-US" sz="4000" dirty="0"/>
              <a:t> </a:t>
            </a:r>
            <a:r>
              <a:rPr lang="en-US" sz="4000" dirty="0" err="1"/>
              <a:t>urna</a:t>
            </a:r>
            <a:r>
              <a:rPr lang="en-US" sz="4000" dirty="0"/>
              <a:t> class </a:t>
            </a:r>
            <a:r>
              <a:rPr lang="en-US" sz="4000" dirty="0" err="1"/>
              <a:t>ultricies</a:t>
            </a:r>
            <a:r>
              <a:rPr lang="en-US" sz="4000" dirty="0"/>
              <a:t>, </a:t>
            </a:r>
            <a:r>
              <a:rPr lang="en-US" sz="4000" dirty="0" err="1"/>
              <a:t>sodales</a:t>
            </a:r>
            <a:r>
              <a:rPr lang="en-US" sz="4000" dirty="0"/>
              <a:t> </a:t>
            </a:r>
            <a:r>
              <a:rPr lang="en-US" sz="4000" dirty="0" err="1"/>
              <a:t>sollicitudin</a:t>
            </a:r>
            <a:r>
              <a:rPr lang="en-US" sz="4000" dirty="0"/>
              <a:t>, </a:t>
            </a:r>
            <a:r>
              <a:rPr lang="en-US" sz="4000" dirty="0" err="1"/>
              <a:t>turpis</a:t>
            </a:r>
            <a:r>
              <a:rPr lang="en-US" sz="4000" dirty="0"/>
              <a:t> </a:t>
            </a:r>
            <a:r>
              <a:rPr lang="en-US" sz="4000" dirty="0" err="1"/>
              <a:t>commodo</a:t>
            </a:r>
            <a:r>
              <a:rPr lang="en-US" sz="4000" dirty="0"/>
              <a:t> </a:t>
            </a:r>
            <a:r>
              <a:rPr lang="en-US" sz="4000" dirty="0" err="1"/>
              <a:t>etiam</a:t>
            </a:r>
            <a:r>
              <a:rPr lang="en-US" sz="4000" dirty="0"/>
              <a:t> </a:t>
            </a:r>
            <a:r>
              <a:rPr lang="en-US" sz="4000" dirty="0" err="1"/>
              <a:t>pede</a:t>
            </a:r>
            <a:r>
              <a:rPr lang="en-US" sz="4000" dirty="0"/>
              <a:t>, </a:t>
            </a:r>
            <a:r>
              <a:rPr lang="en-US" sz="4000" dirty="0" err="1"/>
              <a:t>hendrerit</a:t>
            </a:r>
            <a:r>
              <a:rPr lang="en-US" sz="4000" dirty="0"/>
              <a:t> </a:t>
            </a:r>
            <a:r>
              <a:rPr lang="en-US" sz="4000" dirty="0" err="1"/>
              <a:t>arcu</a:t>
            </a:r>
            <a:r>
              <a:rPr lang="en-US" sz="4000" dirty="0"/>
              <a:t> </a:t>
            </a:r>
            <a:r>
              <a:rPr lang="en-US" sz="4000" dirty="0" err="1"/>
              <a:t>senectus</a:t>
            </a:r>
            <a:r>
              <a:rPr lang="en-US" sz="4000" dirty="0"/>
              <a:t> </a:t>
            </a:r>
            <a:r>
              <a:rPr lang="en-US" sz="4000" dirty="0" err="1"/>
              <a:t>eu</a:t>
            </a:r>
            <a:r>
              <a:rPr lang="en-US" sz="4000" dirty="0"/>
              <a:t>, et </a:t>
            </a:r>
            <a:r>
              <a:rPr lang="en-US" sz="4000" dirty="0" err="1"/>
              <a:t>amet</a:t>
            </a:r>
            <a:r>
              <a:rPr lang="en-US" sz="4000" dirty="0"/>
              <a:t> </a:t>
            </a:r>
            <a:r>
              <a:rPr lang="en-US" sz="4000" dirty="0" err="1"/>
              <a:t>aliquam</a:t>
            </a:r>
            <a:r>
              <a:rPr lang="en-US" sz="4000" dirty="0"/>
              <a:t> </a:t>
            </a:r>
            <a:r>
              <a:rPr lang="en-US" sz="4000" dirty="0" err="1"/>
              <a:t>nunc</a:t>
            </a:r>
            <a:r>
              <a:rPr lang="en-US" sz="4000" dirty="0"/>
              <a:t>. </a:t>
            </a:r>
            <a:r>
              <a:rPr lang="en-US" sz="4000" dirty="0" err="1"/>
              <a:t>Augue</a:t>
            </a:r>
            <a:r>
              <a:rPr lang="en-US" sz="4000" dirty="0"/>
              <a:t> </a:t>
            </a:r>
            <a:r>
              <a:rPr lang="en-US" sz="4000" dirty="0" err="1"/>
              <a:t>sociosqu</a:t>
            </a:r>
            <a:r>
              <a:rPr lang="en-US" sz="4000" dirty="0"/>
              <a:t> ante </a:t>
            </a:r>
            <a:r>
              <a:rPr lang="en-US" sz="4000" dirty="0" err="1"/>
              <a:t>eu</a:t>
            </a:r>
            <a:r>
              <a:rPr lang="en-US" sz="4000" dirty="0"/>
              <a:t> </a:t>
            </a:r>
            <a:r>
              <a:rPr lang="en-US" sz="4000" dirty="0" err="1"/>
              <a:t>pellentesque</a:t>
            </a:r>
            <a:r>
              <a:rPr lang="en-US" sz="4000" dirty="0"/>
              <a:t> </a:t>
            </a:r>
            <a:r>
              <a:rPr lang="en-US" sz="4000" dirty="0" err="1"/>
              <a:t>elit</a:t>
            </a:r>
            <a:r>
              <a:rPr lang="en-US" sz="4000" dirty="0"/>
              <a:t> </a:t>
            </a:r>
            <a:r>
              <a:rPr lang="en-US" sz="4000" dirty="0" err="1"/>
              <a:t>donec</a:t>
            </a:r>
            <a:r>
              <a:rPr lang="en-US" sz="4000" dirty="0"/>
              <a:t>, </a:t>
            </a:r>
            <a:r>
              <a:rPr lang="en-US" sz="4000" dirty="0" err="1"/>
              <a:t>leo</a:t>
            </a:r>
            <a:r>
              <a:rPr lang="en-US" sz="4000" dirty="0"/>
              <a:t> </a:t>
            </a:r>
            <a:r>
              <a:rPr lang="en-US" sz="4000" dirty="0" err="1"/>
              <a:t>erat</a:t>
            </a:r>
            <a:r>
              <a:rPr lang="en-US" sz="4000" dirty="0"/>
              <a:t> </a:t>
            </a:r>
            <a:r>
              <a:rPr lang="en-US" sz="4000" dirty="0" err="1"/>
              <a:t>condimentum</a:t>
            </a:r>
            <a:r>
              <a:rPr lang="en-US" sz="4000" dirty="0"/>
              <a:t> </a:t>
            </a:r>
            <a:r>
              <a:rPr lang="en-US" sz="4000" dirty="0" err="1"/>
              <a:t>pellentesque</a:t>
            </a:r>
            <a:r>
              <a:rPr lang="en-US" sz="4000" dirty="0"/>
              <a:t> </a:t>
            </a:r>
            <a:r>
              <a:rPr lang="en-US" sz="4000" dirty="0" err="1"/>
              <a:t>arcu</a:t>
            </a:r>
            <a:r>
              <a:rPr lang="en-US" sz="4000" dirty="0"/>
              <a:t>, </a:t>
            </a:r>
            <a:r>
              <a:rPr lang="en-US" sz="4000" dirty="0" err="1"/>
              <a:t>sociosqu</a:t>
            </a:r>
            <a:r>
              <a:rPr lang="en-US" sz="4000" dirty="0"/>
              <a:t> mi </a:t>
            </a:r>
            <a:r>
              <a:rPr lang="en-US" sz="4000" dirty="0" err="1"/>
              <a:t>erat</a:t>
            </a:r>
            <a:r>
              <a:rPr lang="en-US" sz="4000" dirty="0"/>
              <a:t> </a:t>
            </a:r>
            <a:r>
              <a:rPr lang="en-US" sz="4000" dirty="0" err="1"/>
              <a:t>proin</a:t>
            </a:r>
            <a:r>
              <a:rPr lang="en-US" sz="4000" dirty="0"/>
              <a:t> </a:t>
            </a:r>
            <a:r>
              <a:rPr lang="en-US" sz="4000" dirty="0" err="1"/>
              <a:t>nam</a:t>
            </a:r>
            <a:r>
              <a:rPr lang="en-US" sz="4000" dirty="0"/>
              <a:t> </a:t>
            </a:r>
            <a:r>
              <a:rPr lang="en-US" sz="4000" dirty="0" err="1"/>
              <a:t>ullamcorper</a:t>
            </a:r>
            <a:r>
              <a:rPr lang="en-US" sz="4000" dirty="0"/>
              <a:t> </a:t>
            </a:r>
            <a:r>
              <a:rPr lang="en-US" sz="4000" dirty="0" err="1"/>
              <a:t>arcu</a:t>
            </a:r>
            <a:r>
              <a:rPr lang="en-US" sz="4000" dirty="0"/>
              <a:t>. </a:t>
            </a:r>
            <a:r>
              <a:rPr lang="en-US" sz="4000" dirty="0" err="1"/>
              <a:t>Nec</a:t>
            </a:r>
            <a:r>
              <a:rPr lang="en-US" sz="4000" dirty="0"/>
              <a:t> </a:t>
            </a:r>
            <a:r>
              <a:rPr lang="en-US" sz="4000" dirty="0" err="1"/>
              <a:t>nisl</a:t>
            </a:r>
            <a:r>
              <a:rPr lang="en-US" sz="4000" dirty="0"/>
              <a:t> </a:t>
            </a:r>
            <a:r>
              <a:rPr lang="en-US" sz="4000" dirty="0" err="1"/>
              <a:t>quaerat</a:t>
            </a:r>
            <a:r>
              <a:rPr lang="en-US" sz="4000" dirty="0"/>
              <a:t>, </a:t>
            </a:r>
            <a:r>
              <a:rPr lang="en-US" sz="4000" dirty="0" err="1"/>
              <a:t>curabitur</a:t>
            </a:r>
            <a:r>
              <a:rPr lang="en-US" sz="4000" dirty="0"/>
              <a:t> </a:t>
            </a:r>
            <a:r>
              <a:rPr lang="en-US" sz="4000" dirty="0" err="1"/>
              <a:t>nam</a:t>
            </a:r>
            <a:r>
              <a:rPr lang="en-US" sz="4000" dirty="0"/>
              <a:t> </a:t>
            </a:r>
            <a:r>
              <a:rPr lang="en-US" sz="4000" dirty="0" err="1"/>
              <a:t>justo</a:t>
            </a:r>
            <a:r>
              <a:rPr lang="en-US" sz="4000" dirty="0"/>
              <a:t> in in </a:t>
            </a:r>
            <a:r>
              <a:rPr lang="en-US" sz="4000" dirty="0" err="1"/>
              <a:t>adipiscing</a:t>
            </a:r>
            <a:r>
              <a:rPr lang="en-US" sz="4000" dirty="0"/>
              <a:t> convallis, </a:t>
            </a:r>
            <a:r>
              <a:rPr lang="en-US" sz="4000" dirty="0" err="1"/>
              <a:t>purus</a:t>
            </a:r>
            <a:r>
              <a:rPr lang="en-US" sz="4000" dirty="0"/>
              <a:t> ipsum </a:t>
            </a:r>
            <a:r>
              <a:rPr lang="en-US" sz="4000" dirty="0" err="1"/>
              <a:t>ridiculus</a:t>
            </a:r>
            <a:r>
              <a:rPr lang="en-US" sz="4000" dirty="0"/>
              <a:t>, </a:t>
            </a:r>
            <a:r>
              <a:rPr lang="en-US" sz="4000" dirty="0" err="1"/>
              <a:t>quisque</a:t>
            </a:r>
            <a:r>
              <a:rPr lang="en-US" sz="4000" dirty="0"/>
              <a:t> convallis </a:t>
            </a:r>
            <a:r>
              <a:rPr lang="en-US" sz="4000" dirty="0" err="1"/>
              <a:t>nunc</a:t>
            </a:r>
            <a:r>
              <a:rPr lang="en-US" sz="4000" dirty="0"/>
              <a:t>, ac </a:t>
            </a:r>
            <a:r>
              <a:rPr lang="en-US" sz="4000" dirty="0" err="1"/>
              <a:t>scelerisque</a:t>
            </a:r>
            <a:r>
              <a:rPr lang="en-US" sz="4000" dirty="0"/>
              <a:t>. Eros in </a:t>
            </a:r>
            <a:r>
              <a:rPr lang="en-US" sz="4000" dirty="0" err="1"/>
              <a:t>fermentum</a:t>
            </a:r>
            <a:r>
              <a:rPr lang="en-US" sz="4000" dirty="0"/>
              <a:t> </a:t>
            </a:r>
            <a:r>
              <a:rPr lang="en-US" sz="4000" dirty="0" err="1"/>
              <a:t>vivamus</a:t>
            </a:r>
            <a:r>
              <a:rPr lang="en-US" sz="4000" dirty="0"/>
              <a:t> </a:t>
            </a:r>
            <a:r>
              <a:rPr lang="en-US" sz="4000" dirty="0" err="1"/>
              <a:t>amet</a:t>
            </a:r>
            <a:r>
              <a:rPr lang="en-US" sz="4000" dirty="0"/>
              <a:t>, semper </a:t>
            </a:r>
            <a:r>
              <a:rPr lang="en-US" sz="4000" dirty="0" err="1"/>
              <a:t>arcu</a:t>
            </a:r>
            <a:r>
              <a:rPr lang="en-US" sz="4000" dirty="0"/>
              <a:t> et </a:t>
            </a:r>
            <a:r>
              <a:rPr lang="en-US" sz="4000" dirty="0" err="1"/>
              <a:t>augue</a:t>
            </a:r>
            <a:r>
              <a:rPr lang="en-US" sz="4000" dirty="0"/>
              <a:t> lacus, </a:t>
            </a:r>
            <a:r>
              <a:rPr lang="en-US" sz="4000" dirty="0" err="1"/>
              <a:t>tincidunt</a:t>
            </a:r>
            <a:r>
              <a:rPr lang="en-US" sz="4000" dirty="0"/>
              <a:t> in </a:t>
            </a:r>
            <a:r>
              <a:rPr lang="en-US" sz="4000" dirty="0" err="1"/>
              <a:t>torquent</a:t>
            </a:r>
            <a:r>
              <a:rPr lang="en-US" sz="4000" dirty="0"/>
              <a:t> </a:t>
            </a:r>
            <a:r>
              <a:rPr lang="en-US" sz="4000" dirty="0" err="1"/>
              <a:t>montes</a:t>
            </a:r>
            <a:r>
              <a:rPr lang="en-US" sz="4000" dirty="0"/>
              <a:t> </a:t>
            </a:r>
            <a:r>
              <a:rPr lang="en-US" sz="4000" dirty="0" err="1"/>
              <a:t>interdum</a:t>
            </a:r>
            <a:r>
              <a:rPr lang="en-US" sz="4000" dirty="0"/>
              <a:t> </a:t>
            </a:r>
            <a:r>
              <a:rPr lang="en-US" sz="4000" dirty="0" err="1"/>
              <a:t>delectus</a:t>
            </a:r>
            <a:r>
              <a:rPr lang="en-US" sz="4000" dirty="0"/>
              <a:t> </a:t>
            </a:r>
            <a:r>
              <a:rPr lang="en-US" sz="4000" dirty="0" err="1"/>
              <a:t>conubia</a:t>
            </a:r>
            <a:r>
              <a:rPr lang="en-US" sz="4000" dirty="0"/>
              <a:t>, </a:t>
            </a:r>
            <a:r>
              <a:rPr lang="en-US" sz="4000" dirty="0" err="1"/>
              <a:t>tempor</a:t>
            </a:r>
            <a:r>
              <a:rPr lang="en-US" sz="4000" dirty="0"/>
              <a:t> cursus, </a:t>
            </a:r>
            <a:r>
              <a:rPr lang="en-US" sz="4000" dirty="0" err="1"/>
              <a:t>fringilla</a:t>
            </a:r>
            <a:r>
              <a:rPr lang="en-US" sz="4000" dirty="0"/>
              <a:t> </a:t>
            </a:r>
            <a:r>
              <a:rPr lang="en-US" sz="4000" dirty="0" err="1"/>
              <a:t>lacinia</a:t>
            </a:r>
            <a:r>
              <a:rPr lang="en-US" sz="4000" dirty="0"/>
              <a:t>.</a:t>
            </a:r>
          </a:p>
        </p:txBody>
      </p:sp>
      <p:sp>
        <p:nvSpPr>
          <p:cNvPr id="47" name="TextBox 46"/>
          <p:cNvSpPr txBox="1"/>
          <p:nvPr/>
        </p:nvSpPr>
        <p:spPr>
          <a:xfrm>
            <a:off x="914400" y="18728741"/>
            <a:ext cx="7696200" cy="12680394"/>
          </a:xfrm>
          <a:prstGeom prst="rect">
            <a:avLst/>
          </a:prstGeom>
          <a:noFill/>
        </p:spPr>
        <p:txBody>
          <a:bodyPr wrap="square" lIns="457200" tIns="182880" rIns="457200" bIns="182880" rtlCol="0">
            <a:noAutofit/>
          </a:bodyPr>
          <a:lstStyle/>
          <a:p>
            <a:pPr lvl="0"/>
            <a:r>
              <a:rPr lang="en-US" sz="4000" dirty="0" err="1"/>
              <a:t>Netus</a:t>
            </a:r>
            <a:r>
              <a:rPr lang="en-US" sz="4000" dirty="0"/>
              <a:t> lacus. </a:t>
            </a:r>
            <a:r>
              <a:rPr lang="en-US" sz="4000" dirty="0" err="1"/>
              <a:t>Eu</a:t>
            </a:r>
            <a:r>
              <a:rPr lang="en-US" sz="4000" dirty="0"/>
              <a:t> ac </a:t>
            </a:r>
            <a:r>
              <a:rPr lang="en-US" sz="4000" dirty="0" err="1"/>
              <a:t>placerat</a:t>
            </a:r>
            <a:r>
              <a:rPr lang="en-US" sz="4000" dirty="0"/>
              <a:t>, </a:t>
            </a:r>
            <a:r>
              <a:rPr lang="en-US" sz="4000" dirty="0" err="1"/>
              <a:t>nulla</a:t>
            </a:r>
            <a:r>
              <a:rPr lang="en-US" sz="4000" dirty="0"/>
              <a:t> </a:t>
            </a:r>
            <a:r>
              <a:rPr lang="en-US" sz="4000" dirty="0" err="1"/>
              <a:t>nunc</a:t>
            </a:r>
            <a:r>
              <a:rPr lang="en-US" sz="4000" dirty="0"/>
              <a:t>, </a:t>
            </a:r>
            <a:r>
              <a:rPr lang="en-US" sz="4000" dirty="0" err="1"/>
              <a:t>tellus</a:t>
            </a:r>
            <a:r>
              <a:rPr lang="en-US" sz="4000" dirty="0"/>
              <a:t> </a:t>
            </a:r>
            <a:r>
              <a:rPr lang="en-US" sz="4000" dirty="0" err="1"/>
              <a:t>potenti</a:t>
            </a:r>
            <a:r>
              <a:rPr lang="en-US" sz="4000" dirty="0"/>
              <a:t>. Dolor </a:t>
            </a:r>
            <a:r>
              <a:rPr lang="en-US" sz="4000" dirty="0" err="1"/>
              <a:t>senectus</a:t>
            </a:r>
            <a:r>
              <a:rPr lang="en-US" sz="4000" dirty="0"/>
              <a:t> lorem a quam </a:t>
            </a:r>
            <a:r>
              <a:rPr lang="en-US" sz="4000" dirty="0" err="1"/>
              <a:t>odio</a:t>
            </a:r>
            <a:r>
              <a:rPr lang="en-US" sz="4000" dirty="0"/>
              <a:t> </a:t>
            </a:r>
            <a:r>
              <a:rPr lang="en-US" sz="4000" dirty="0" err="1"/>
              <a:t>leo</a:t>
            </a:r>
            <a:r>
              <a:rPr lang="en-US" sz="4000" dirty="0"/>
              <a:t>, </a:t>
            </a:r>
            <a:r>
              <a:rPr lang="en-US" sz="4000" dirty="0" err="1"/>
              <a:t>vel</a:t>
            </a:r>
            <a:r>
              <a:rPr lang="en-US" sz="4000" dirty="0"/>
              <a:t> </a:t>
            </a:r>
            <a:r>
              <a:rPr lang="en-US" sz="4000" dirty="0" err="1"/>
              <a:t>dictumst</a:t>
            </a:r>
            <a:r>
              <a:rPr lang="en-US" sz="4000" dirty="0"/>
              <a:t> convallis </a:t>
            </a:r>
            <a:r>
              <a:rPr lang="en-US" sz="4000" dirty="0" err="1"/>
              <a:t>odio</a:t>
            </a:r>
            <a:r>
              <a:rPr lang="en-US" sz="4000" dirty="0"/>
              <a:t> </a:t>
            </a:r>
            <a:r>
              <a:rPr lang="en-US" sz="4000" dirty="0" err="1"/>
              <a:t>nascetur</a:t>
            </a:r>
            <a:r>
              <a:rPr lang="en-US" sz="4000" dirty="0"/>
              <a:t> </a:t>
            </a:r>
            <a:r>
              <a:rPr lang="en-US" sz="4000" dirty="0" err="1"/>
              <a:t>consectetuer</a:t>
            </a:r>
            <a:r>
              <a:rPr lang="en-US" sz="4000" dirty="0"/>
              <a:t> </a:t>
            </a:r>
            <a:r>
              <a:rPr lang="en-US" sz="4000" dirty="0" err="1"/>
              <a:t>adipiscing</a:t>
            </a:r>
            <a:r>
              <a:rPr lang="en-US" sz="4000" dirty="0"/>
              <a:t>. </a:t>
            </a:r>
            <a:r>
              <a:rPr lang="en-US" sz="4000" dirty="0" err="1"/>
              <a:t>Consectetuer</a:t>
            </a:r>
            <a:r>
              <a:rPr lang="en-US" sz="4000" dirty="0"/>
              <a:t> </a:t>
            </a:r>
            <a:r>
              <a:rPr lang="en-US" sz="4000" dirty="0" err="1"/>
              <a:t>porttitor</a:t>
            </a:r>
            <a:r>
              <a:rPr lang="en-US" sz="4000" dirty="0"/>
              <a:t> ac </a:t>
            </a:r>
            <a:r>
              <a:rPr lang="en-US" sz="4000" dirty="0" err="1"/>
              <a:t>eu</a:t>
            </a:r>
            <a:r>
              <a:rPr lang="en-US" sz="4000" dirty="0"/>
              <a:t>, </a:t>
            </a:r>
            <a:r>
              <a:rPr lang="en-US" sz="4000" dirty="0" err="1"/>
              <a:t>tortor</a:t>
            </a:r>
            <a:r>
              <a:rPr lang="en-US" sz="4000" dirty="0"/>
              <a:t> </a:t>
            </a:r>
            <a:r>
              <a:rPr lang="en-US" sz="4000" dirty="0" err="1"/>
              <a:t>elit</a:t>
            </a:r>
            <a:r>
              <a:rPr lang="en-US" sz="4000" dirty="0"/>
              <a:t> </a:t>
            </a:r>
            <a:r>
              <a:rPr lang="en-US" sz="4000" dirty="0" err="1"/>
              <a:t>orci</a:t>
            </a:r>
            <a:r>
              <a:rPr lang="en-US" sz="4000" dirty="0"/>
              <a:t> </a:t>
            </a:r>
            <a:r>
              <a:rPr lang="en-US" sz="4000" dirty="0" err="1"/>
              <a:t>odio</a:t>
            </a:r>
            <a:r>
              <a:rPr lang="en-US" sz="4000" dirty="0"/>
              <a:t> </a:t>
            </a:r>
            <a:r>
              <a:rPr lang="en-US" sz="4000" dirty="0" err="1"/>
              <a:t>maecenas</a:t>
            </a:r>
            <a:r>
              <a:rPr lang="en-US" sz="4000" dirty="0"/>
              <a:t>, dolor </a:t>
            </a:r>
            <a:r>
              <a:rPr lang="en-US" sz="4000" dirty="0" err="1"/>
              <a:t>sollicitudin</a:t>
            </a:r>
            <a:r>
              <a:rPr lang="en-US" sz="4000" dirty="0"/>
              <a:t> </a:t>
            </a:r>
            <a:r>
              <a:rPr lang="en-US" sz="4000" dirty="0" err="1"/>
              <a:t>morbi</a:t>
            </a:r>
            <a:r>
              <a:rPr lang="en-US" sz="4000" dirty="0"/>
              <a:t>. Pretium </a:t>
            </a:r>
            <a:r>
              <a:rPr lang="en-US" sz="4000" dirty="0" err="1"/>
              <a:t>tellus</a:t>
            </a:r>
            <a:r>
              <a:rPr lang="en-US" sz="4000" dirty="0"/>
              <a:t> a </a:t>
            </a:r>
            <a:r>
              <a:rPr lang="en-US" sz="4000" dirty="0" err="1"/>
              <a:t>ut</a:t>
            </a:r>
            <a:r>
              <a:rPr lang="en-US" sz="4000" dirty="0"/>
              <a:t>, </a:t>
            </a:r>
            <a:r>
              <a:rPr lang="en-US" sz="4000" dirty="0" err="1"/>
              <a:t>vulputate</a:t>
            </a:r>
            <a:r>
              <a:rPr lang="en-US" sz="4000" dirty="0"/>
              <a:t> non sit. Semper </a:t>
            </a:r>
            <a:r>
              <a:rPr lang="en-US" sz="4000" dirty="0" err="1"/>
              <a:t>cras</a:t>
            </a:r>
            <a:r>
              <a:rPr lang="en-US" sz="4000" dirty="0"/>
              <a:t> </a:t>
            </a:r>
            <a:r>
              <a:rPr lang="en-US" sz="4000" dirty="0" err="1"/>
              <a:t>eros</a:t>
            </a:r>
            <a:r>
              <a:rPr lang="en-US" sz="4000" dirty="0"/>
              <a:t> </a:t>
            </a:r>
            <a:r>
              <a:rPr lang="en-US" sz="4000" dirty="0" err="1"/>
              <a:t>fusce</a:t>
            </a:r>
            <a:r>
              <a:rPr lang="en-US" sz="4000" dirty="0"/>
              <a:t> </a:t>
            </a:r>
            <a:r>
              <a:rPr lang="en-US" sz="4000" dirty="0" err="1"/>
              <a:t>nunc</a:t>
            </a:r>
            <a:r>
              <a:rPr lang="en-US" sz="4000" dirty="0"/>
              <a:t>, </a:t>
            </a:r>
            <a:r>
              <a:rPr lang="en-US" sz="4000" dirty="0" err="1"/>
              <a:t>elementum</a:t>
            </a:r>
            <a:r>
              <a:rPr lang="en-US" sz="4000" dirty="0"/>
              <a:t> </a:t>
            </a:r>
            <a:r>
              <a:rPr lang="en-US" sz="4000" dirty="0" err="1"/>
              <a:t>tincidunt</a:t>
            </a:r>
            <a:r>
              <a:rPr lang="en-US" sz="4000" dirty="0"/>
              <a:t> </a:t>
            </a:r>
            <a:r>
              <a:rPr lang="en-US" sz="4000" dirty="0" err="1"/>
              <a:t>aliquam</a:t>
            </a:r>
            <a:r>
              <a:rPr lang="en-US" sz="4000" dirty="0"/>
              <a:t> </a:t>
            </a:r>
            <a:r>
              <a:rPr lang="en-US" sz="4000" dirty="0" err="1"/>
              <a:t>odio</a:t>
            </a:r>
            <a:r>
              <a:rPr lang="en-US" sz="4000" dirty="0"/>
              <a:t> </a:t>
            </a:r>
            <a:r>
              <a:rPr lang="en-US" sz="4000" dirty="0" err="1"/>
              <a:t>metus</a:t>
            </a:r>
            <a:r>
              <a:rPr lang="en-US" sz="4000" dirty="0"/>
              <a:t>, magna parturient vitae, </a:t>
            </a:r>
            <a:r>
              <a:rPr lang="en-US" sz="4000" dirty="0" err="1"/>
              <a:t>consectetuer</a:t>
            </a:r>
            <a:r>
              <a:rPr lang="en-US" sz="4000" dirty="0"/>
              <a:t> </a:t>
            </a:r>
            <a:r>
              <a:rPr lang="en-US" sz="4000" dirty="0" err="1"/>
              <a:t>pellentesque</a:t>
            </a:r>
            <a:r>
              <a:rPr lang="en-US" sz="4000" dirty="0"/>
              <a:t> </a:t>
            </a:r>
            <a:r>
              <a:rPr lang="en-US" sz="4000" dirty="0" err="1"/>
              <a:t>odio</a:t>
            </a:r>
            <a:r>
              <a:rPr lang="en-US" sz="4000" dirty="0"/>
              <a:t>, </a:t>
            </a:r>
            <a:r>
              <a:rPr lang="en-US" sz="4000" dirty="0" err="1"/>
              <a:t>fusce</a:t>
            </a:r>
            <a:r>
              <a:rPr lang="en-US" sz="4000" dirty="0"/>
              <a:t> </a:t>
            </a:r>
            <a:r>
              <a:rPr lang="en-US" sz="4000" dirty="0" err="1"/>
              <a:t>ut.</a:t>
            </a:r>
            <a:r>
              <a:rPr lang="en-US" sz="4000" dirty="0"/>
              <a:t> </a:t>
            </a:r>
            <a:r>
              <a:rPr lang="en-US" sz="4000" dirty="0" err="1"/>
              <a:t>Nec</a:t>
            </a:r>
            <a:r>
              <a:rPr lang="en-US" sz="4000" dirty="0"/>
              <a:t> </a:t>
            </a:r>
            <a:r>
              <a:rPr lang="en-US" sz="4000" dirty="0" err="1"/>
              <a:t>tempor</a:t>
            </a:r>
            <a:r>
              <a:rPr lang="en-US" sz="4000" dirty="0"/>
              <a:t> </a:t>
            </a:r>
            <a:r>
              <a:rPr lang="en-US" sz="4000" dirty="0" err="1"/>
              <a:t>lectus</a:t>
            </a:r>
            <a:r>
              <a:rPr lang="en-US" sz="4000" dirty="0"/>
              <a:t> </a:t>
            </a:r>
            <a:r>
              <a:rPr lang="en-US" sz="4000" dirty="0" err="1"/>
              <a:t>eu</a:t>
            </a:r>
            <a:r>
              <a:rPr lang="en-US" sz="4000" dirty="0"/>
              <a:t> </a:t>
            </a:r>
            <a:r>
              <a:rPr lang="en-US" sz="4000" dirty="0" err="1"/>
              <a:t>laoreet</a:t>
            </a:r>
            <a:r>
              <a:rPr lang="en-US" sz="4000" dirty="0"/>
              <a:t> </a:t>
            </a:r>
            <a:r>
              <a:rPr lang="en-US" sz="4000" dirty="0" err="1"/>
              <a:t>quis</a:t>
            </a:r>
            <a:r>
              <a:rPr lang="en-US" sz="4000" dirty="0"/>
              <a:t> id, </a:t>
            </a:r>
            <a:r>
              <a:rPr lang="en-US" sz="4000" dirty="0" err="1"/>
              <a:t>eu</a:t>
            </a:r>
            <a:r>
              <a:rPr lang="en-US" sz="4000" dirty="0"/>
              <a:t> in </a:t>
            </a:r>
            <a:r>
              <a:rPr lang="en-US" sz="4000" dirty="0" err="1"/>
              <a:t>sed</a:t>
            </a:r>
            <a:r>
              <a:rPr lang="en-US" sz="4000" dirty="0"/>
              <a:t> ante </a:t>
            </a:r>
            <a:r>
              <a:rPr lang="en-US" sz="4000" dirty="0" err="1"/>
              <a:t>primis</a:t>
            </a:r>
            <a:r>
              <a:rPr lang="en-US" sz="4000" dirty="0"/>
              <a:t> ante, </a:t>
            </a:r>
            <a:r>
              <a:rPr lang="en-US" sz="4000" dirty="0" err="1"/>
              <a:t>mollit</a:t>
            </a:r>
            <a:r>
              <a:rPr lang="en-US" sz="4000" dirty="0"/>
              <a:t> in </a:t>
            </a:r>
            <a:r>
              <a:rPr lang="en-US" sz="4000" dirty="0" err="1"/>
              <a:t>porttitor</a:t>
            </a:r>
            <a:r>
              <a:rPr lang="en-US" sz="4000" dirty="0"/>
              <a:t> ipsum </a:t>
            </a:r>
            <a:r>
              <a:rPr lang="en-US" sz="4000" dirty="0" err="1"/>
              <a:t>eu</a:t>
            </a:r>
            <a:r>
              <a:rPr lang="en-US" sz="4000" dirty="0"/>
              <a:t> </a:t>
            </a:r>
            <a:r>
              <a:rPr lang="en-US" sz="4000" dirty="0" err="1"/>
              <a:t>consequat</a:t>
            </a:r>
            <a:r>
              <a:rPr lang="en-US" sz="4000" dirty="0"/>
              <a:t> </a:t>
            </a:r>
            <a:r>
              <a:rPr lang="en-US" sz="4000" dirty="0" err="1"/>
              <a:t>luctus</a:t>
            </a:r>
            <a:r>
              <a:rPr lang="en-US" sz="4000" dirty="0"/>
              <a:t>, </a:t>
            </a:r>
            <a:r>
              <a:rPr lang="en-US" sz="4000" dirty="0" err="1"/>
              <a:t>tortor</a:t>
            </a:r>
            <a:r>
              <a:rPr lang="en-US" sz="4000" dirty="0"/>
              <a:t> </a:t>
            </a:r>
            <a:r>
              <a:rPr lang="en-US" sz="4000" dirty="0" err="1"/>
              <a:t>odio</a:t>
            </a:r>
            <a:r>
              <a:rPr lang="en-US" sz="4000" dirty="0"/>
              <a:t> </a:t>
            </a:r>
            <a:r>
              <a:rPr lang="en-US" sz="4000" dirty="0" err="1"/>
              <a:t>diam</a:t>
            </a:r>
            <a:r>
              <a:rPr lang="en-US" sz="4000" dirty="0"/>
              <a:t> </a:t>
            </a:r>
            <a:r>
              <a:rPr lang="en-US" sz="4000" dirty="0" err="1"/>
              <a:t>leo</a:t>
            </a:r>
            <a:r>
              <a:rPr lang="en-US" sz="4000" dirty="0"/>
              <a:t>, </a:t>
            </a:r>
            <a:r>
              <a:rPr lang="en-US" sz="4000" dirty="0" err="1"/>
              <a:t>aliquam</a:t>
            </a:r>
            <a:r>
              <a:rPr lang="en-US" sz="4000" dirty="0"/>
              <a:t> </a:t>
            </a:r>
            <a:r>
              <a:rPr lang="en-US" sz="4000" dirty="0" err="1"/>
              <a:t>vulputate</a:t>
            </a:r>
            <a:r>
              <a:rPr lang="en-US" sz="4000" dirty="0"/>
              <a:t>. </a:t>
            </a:r>
          </a:p>
        </p:txBody>
      </p:sp>
      <p:grpSp>
        <p:nvGrpSpPr>
          <p:cNvPr id="9" name="Group 8"/>
          <p:cNvGrpSpPr/>
          <p:nvPr/>
        </p:nvGrpSpPr>
        <p:grpSpPr>
          <a:xfrm>
            <a:off x="47369185" y="27811529"/>
            <a:ext cx="10951029" cy="1804392"/>
            <a:chOff x="47064385" y="25503757"/>
            <a:chExt cx="10951029" cy="1804392"/>
          </a:xfrm>
        </p:grpSpPr>
        <p:sp>
          <p:nvSpPr>
            <p:cNvPr id="51" name="Rectangle 50"/>
            <p:cNvSpPr/>
            <p:nvPr/>
          </p:nvSpPr>
          <p:spPr>
            <a:xfrm>
              <a:off x="47064385" y="25503757"/>
              <a:ext cx="10951029"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47064385" y="25805788"/>
              <a:ext cx="10951029" cy="1200329"/>
            </a:xfrm>
            <a:prstGeom prst="rect">
              <a:avLst/>
            </a:prstGeom>
            <a:noFill/>
          </p:spPr>
          <p:txBody>
            <a:bodyPr wrap="square" rtlCol="0">
              <a:spAutoFit/>
            </a:bodyPr>
            <a:lstStyle/>
            <a:p>
              <a:pPr algn="ctr"/>
              <a:r>
                <a:rPr lang="en-US" sz="7200" b="1" dirty="0">
                  <a:solidFill>
                    <a:schemeClr val="bg1"/>
                  </a:solidFill>
                </a:rPr>
                <a:t>Header</a:t>
              </a:r>
            </a:p>
          </p:txBody>
        </p:sp>
      </p:grpSp>
      <p:grpSp>
        <p:nvGrpSpPr>
          <p:cNvPr id="8" name="Group 7"/>
          <p:cNvGrpSpPr/>
          <p:nvPr/>
        </p:nvGrpSpPr>
        <p:grpSpPr>
          <a:xfrm>
            <a:off x="47369184" y="24873240"/>
            <a:ext cx="10951030" cy="1804392"/>
            <a:chOff x="47064384" y="22565468"/>
            <a:chExt cx="10951030" cy="1804392"/>
          </a:xfrm>
        </p:grpSpPr>
        <p:sp>
          <p:nvSpPr>
            <p:cNvPr id="43" name="Rectangle 42"/>
            <p:cNvSpPr/>
            <p:nvPr/>
          </p:nvSpPr>
          <p:spPr>
            <a:xfrm>
              <a:off x="47064385" y="22565468"/>
              <a:ext cx="10951029"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a:off x="47064384" y="22864897"/>
              <a:ext cx="10951029" cy="1200329"/>
            </a:xfrm>
            <a:prstGeom prst="rect">
              <a:avLst/>
            </a:prstGeom>
            <a:noFill/>
          </p:spPr>
          <p:txBody>
            <a:bodyPr wrap="square" rtlCol="0">
              <a:spAutoFit/>
            </a:bodyPr>
            <a:lstStyle/>
            <a:p>
              <a:pPr algn="ctr"/>
              <a:r>
                <a:rPr lang="en-US" sz="7200" b="1" dirty="0">
                  <a:solidFill>
                    <a:schemeClr val="bg1"/>
                  </a:solidFill>
                </a:rPr>
                <a:t>Header</a:t>
              </a:r>
            </a:p>
          </p:txBody>
        </p:sp>
      </p:grpSp>
      <p:grpSp>
        <p:nvGrpSpPr>
          <p:cNvPr id="10" name="Group 9"/>
          <p:cNvGrpSpPr/>
          <p:nvPr/>
        </p:nvGrpSpPr>
        <p:grpSpPr>
          <a:xfrm>
            <a:off x="914400" y="7315200"/>
            <a:ext cx="16238390" cy="1804392"/>
            <a:chOff x="914400" y="7315200"/>
            <a:chExt cx="16238390" cy="1804392"/>
          </a:xfrm>
        </p:grpSpPr>
        <p:sp>
          <p:nvSpPr>
            <p:cNvPr id="49" name="Rectangle 48"/>
            <p:cNvSpPr/>
            <p:nvPr/>
          </p:nvSpPr>
          <p:spPr>
            <a:xfrm>
              <a:off x="914400" y="7315200"/>
              <a:ext cx="1623839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976193" y="7617231"/>
              <a:ext cx="16176597" cy="1200329"/>
            </a:xfrm>
            <a:prstGeom prst="rect">
              <a:avLst/>
            </a:prstGeom>
            <a:noFill/>
          </p:spPr>
          <p:txBody>
            <a:bodyPr wrap="square" rtlCol="0">
              <a:spAutoFit/>
            </a:bodyPr>
            <a:lstStyle/>
            <a:p>
              <a:pPr lvl="0" algn="ctr"/>
              <a:r>
                <a:rPr lang="en-US" sz="7200" b="1" dirty="0">
                  <a:solidFill>
                    <a:schemeClr val="bg1"/>
                  </a:solidFill>
                </a:rPr>
                <a:t>Header</a:t>
              </a:r>
              <a:endParaRPr lang="en-US" sz="7200" dirty="0">
                <a:solidFill>
                  <a:schemeClr val="bg1"/>
                </a:solidFill>
              </a:endParaRPr>
            </a:p>
          </p:txBody>
        </p:sp>
      </p:grpSp>
      <p:grpSp>
        <p:nvGrpSpPr>
          <p:cNvPr id="13" name="Group 12"/>
          <p:cNvGrpSpPr/>
          <p:nvPr/>
        </p:nvGrpSpPr>
        <p:grpSpPr>
          <a:xfrm>
            <a:off x="944710" y="16916400"/>
            <a:ext cx="7693105" cy="1804392"/>
            <a:chOff x="944710" y="16916400"/>
            <a:chExt cx="7693105" cy="1804392"/>
          </a:xfrm>
        </p:grpSpPr>
        <p:sp>
          <p:nvSpPr>
            <p:cNvPr id="61" name="Rectangle 60"/>
            <p:cNvSpPr/>
            <p:nvPr/>
          </p:nvSpPr>
          <p:spPr>
            <a:xfrm>
              <a:off x="944710" y="16916400"/>
              <a:ext cx="766589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p:cNvSpPr txBox="1"/>
            <p:nvPr/>
          </p:nvSpPr>
          <p:spPr>
            <a:xfrm>
              <a:off x="1003408" y="17242840"/>
              <a:ext cx="7634407" cy="1200329"/>
            </a:xfrm>
            <a:prstGeom prst="rect">
              <a:avLst/>
            </a:prstGeom>
            <a:noFill/>
          </p:spPr>
          <p:txBody>
            <a:bodyPr wrap="square" rtlCol="0">
              <a:spAutoFit/>
            </a:bodyPr>
            <a:lstStyle/>
            <a:p>
              <a:pPr algn="ctr"/>
              <a:r>
                <a:rPr lang="en-US" sz="7200" b="1" dirty="0">
                  <a:solidFill>
                    <a:schemeClr val="bg1"/>
                  </a:solidFill>
                </a:rPr>
                <a:t>Header</a:t>
              </a:r>
            </a:p>
          </p:txBody>
        </p:sp>
      </p:grpSp>
      <p:grpSp>
        <p:nvGrpSpPr>
          <p:cNvPr id="7" name="Group 6"/>
          <p:cNvGrpSpPr/>
          <p:nvPr/>
        </p:nvGrpSpPr>
        <p:grpSpPr>
          <a:xfrm>
            <a:off x="47369184" y="22147294"/>
            <a:ext cx="10951030" cy="1804392"/>
            <a:chOff x="47064384" y="19839522"/>
            <a:chExt cx="10951030" cy="1804392"/>
          </a:xfrm>
        </p:grpSpPr>
        <p:sp>
          <p:nvSpPr>
            <p:cNvPr id="39" name="Rectangle 38"/>
            <p:cNvSpPr/>
            <p:nvPr/>
          </p:nvSpPr>
          <p:spPr>
            <a:xfrm>
              <a:off x="47064385" y="19839522"/>
              <a:ext cx="10951029"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p:cNvSpPr txBox="1"/>
            <p:nvPr/>
          </p:nvSpPr>
          <p:spPr>
            <a:xfrm>
              <a:off x="47064384" y="20051866"/>
              <a:ext cx="10951029" cy="1200329"/>
            </a:xfrm>
            <a:prstGeom prst="rect">
              <a:avLst/>
            </a:prstGeom>
            <a:noFill/>
          </p:spPr>
          <p:txBody>
            <a:bodyPr wrap="square" rtlCol="0">
              <a:spAutoFit/>
            </a:bodyPr>
            <a:lstStyle/>
            <a:p>
              <a:pPr algn="ctr"/>
              <a:r>
                <a:rPr lang="en-US" sz="7200" b="1" dirty="0">
                  <a:solidFill>
                    <a:schemeClr val="bg1"/>
                  </a:solidFill>
                </a:rPr>
                <a:t>Header</a:t>
              </a:r>
            </a:p>
          </p:txBody>
        </p:sp>
      </p:grpSp>
      <p:grpSp>
        <p:nvGrpSpPr>
          <p:cNvPr id="16" name="Group 15"/>
          <p:cNvGrpSpPr/>
          <p:nvPr/>
        </p:nvGrpSpPr>
        <p:grpSpPr>
          <a:xfrm>
            <a:off x="47369184" y="19208151"/>
            <a:ext cx="10951030" cy="1804392"/>
            <a:chOff x="47064384" y="16900379"/>
            <a:chExt cx="10951030" cy="1804392"/>
          </a:xfrm>
        </p:grpSpPr>
        <p:sp>
          <p:nvSpPr>
            <p:cNvPr id="37" name="Rectangle 36"/>
            <p:cNvSpPr/>
            <p:nvPr/>
          </p:nvSpPr>
          <p:spPr>
            <a:xfrm>
              <a:off x="47064385" y="16900379"/>
              <a:ext cx="10951029"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p:cNvSpPr txBox="1"/>
            <p:nvPr/>
          </p:nvSpPr>
          <p:spPr>
            <a:xfrm>
              <a:off x="47064384" y="17191953"/>
              <a:ext cx="10951029" cy="1200329"/>
            </a:xfrm>
            <a:prstGeom prst="rect">
              <a:avLst/>
            </a:prstGeom>
            <a:noFill/>
          </p:spPr>
          <p:txBody>
            <a:bodyPr wrap="square" rtlCol="0">
              <a:spAutoFit/>
            </a:bodyPr>
            <a:lstStyle/>
            <a:p>
              <a:pPr algn="ctr"/>
              <a:r>
                <a:rPr lang="en-US" sz="7200" b="1" dirty="0">
                  <a:solidFill>
                    <a:schemeClr val="bg1"/>
                  </a:solidFill>
                </a:rPr>
                <a:t>Header</a:t>
              </a:r>
            </a:p>
          </p:txBody>
        </p:sp>
      </p:grpSp>
      <p:grpSp>
        <p:nvGrpSpPr>
          <p:cNvPr id="2" name="Group 1"/>
          <p:cNvGrpSpPr/>
          <p:nvPr/>
        </p:nvGrpSpPr>
        <p:grpSpPr>
          <a:xfrm>
            <a:off x="18143390" y="23533807"/>
            <a:ext cx="16260910" cy="1804392"/>
            <a:chOff x="18143390" y="23533807"/>
            <a:chExt cx="16260910" cy="1804392"/>
          </a:xfrm>
        </p:grpSpPr>
        <p:sp>
          <p:nvSpPr>
            <p:cNvPr id="70" name="Rectangle 69"/>
            <p:cNvSpPr/>
            <p:nvPr/>
          </p:nvSpPr>
          <p:spPr>
            <a:xfrm>
              <a:off x="18173700" y="23533807"/>
              <a:ext cx="1623060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p:cNvSpPr txBox="1"/>
            <p:nvPr/>
          </p:nvSpPr>
          <p:spPr>
            <a:xfrm>
              <a:off x="18143390" y="23777133"/>
              <a:ext cx="16260909" cy="1200329"/>
            </a:xfrm>
            <a:prstGeom prst="rect">
              <a:avLst/>
            </a:prstGeom>
            <a:noFill/>
          </p:spPr>
          <p:txBody>
            <a:bodyPr wrap="square" rtlCol="0">
              <a:spAutoFit/>
            </a:bodyPr>
            <a:lstStyle/>
            <a:p>
              <a:pPr algn="ctr"/>
              <a:r>
                <a:rPr lang="en-US" sz="7200" b="1" dirty="0">
                  <a:solidFill>
                    <a:schemeClr val="bg1"/>
                  </a:solidFill>
                </a:rPr>
                <a:t>Header</a:t>
              </a:r>
            </a:p>
          </p:txBody>
        </p:sp>
      </p:grpSp>
      <p:grpSp>
        <p:nvGrpSpPr>
          <p:cNvPr id="5" name="Group 4"/>
          <p:cNvGrpSpPr/>
          <p:nvPr/>
        </p:nvGrpSpPr>
        <p:grpSpPr>
          <a:xfrm>
            <a:off x="35265445" y="23533807"/>
            <a:ext cx="7711355" cy="1804392"/>
            <a:chOff x="35265445" y="23533807"/>
            <a:chExt cx="7711355" cy="1804392"/>
          </a:xfrm>
        </p:grpSpPr>
        <p:sp>
          <p:nvSpPr>
            <p:cNvPr id="67" name="Rectangle 66"/>
            <p:cNvSpPr/>
            <p:nvPr/>
          </p:nvSpPr>
          <p:spPr>
            <a:xfrm>
              <a:off x="35280600" y="23533807"/>
              <a:ext cx="769620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p:cNvSpPr txBox="1"/>
            <p:nvPr/>
          </p:nvSpPr>
          <p:spPr>
            <a:xfrm>
              <a:off x="35265445" y="23835838"/>
              <a:ext cx="7696200" cy="1200329"/>
            </a:xfrm>
            <a:prstGeom prst="rect">
              <a:avLst/>
            </a:prstGeom>
            <a:noFill/>
          </p:spPr>
          <p:txBody>
            <a:bodyPr wrap="square" rtlCol="0">
              <a:spAutoFit/>
            </a:bodyPr>
            <a:lstStyle/>
            <a:p>
              <a:pPr algn="ctr"/>
              <a:r>
                <a:rPr lang="en-US" sz="7200" b="1" dirty="0">
                  <a:solidFill>
                    <a:schemeClr val="bg1"/>
                  </a:solidFill>
                </a:rPr>
                <a:t>Header</a:t>
              </a:r>
            </a:p>
          </p:txBody>
        </p:sp>
      </p:grpSp>
      <p:sp>
        <p:nvSpPr>
          <p:cNvPr id="46" name="TextBox 45"/>
          <p:cNvSpPr txBox="1"/>
          <p:nvPr/>
        </p:nvSpPr>
        <p:spPr>
          <a:xfrm>
            <a:off x="18204010" y="7598853"/>
            <a:ext cx="24772790" cy="1200329"/>
          </a:xfrm>
          <a:prstGeom prst="rect">
            <a:avLst/>
          </a:prstGeom>
          <a:noFill/>
        </p:spPr>
        <p:txBody>
          <a:bodyPr wrap="square" rtlCol="0">
            <a:spAutoFit/>
          </a:bodyPr>
          <a:lstStyle/>
          <a:p>
            <a:pPr algn="ctr"/>
            <a:r>
              <a:rPr lang="en-US" sz="7200" b="1" dirty="0">
                <a:solidFill>
                  <a:schemeClr val="bg1"/>
                </a:solidFill>
              </a:rPr>
              <a:t>Header</a:t>
            </a:r>
          </a:p>
        </p:txBody>
      </p:sp>
      <p:grpSp>
        <p:nvGrpSpPr>
          <p:cNvPr id="14" name="Group 13"/>
          <p:cNvGrpSpPr/>
          <p:nvPr/>
        </p:nvGrpSpPr>
        <p:grpSpPr>
          <a:xfrm>
            <a:off x="9440236" y="16940809"/>
            <a:ext cx="7712554" cy="1804392"/>
            <a:chOff x="9440236" y="16940809"/>
            <a:chExt cx="7712554" cy="1804392"/>
          </a:xfrm>
        </p:grpSpPr>
        <p:sp>
          <p:nvSpPr>
            <p:cNvPr id="64" name="Rectangle 63"/>
            <p:cNvSpPr/>
            <p:nvPr/>
          </p:nvSpPr>
          <p:spPr>
            <a:xfrm>
              <a:off x="9486900" y="16940809"/>
              <a:ext cx="7665890" cy="1804392"/>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9440236" y="17242840"/>
              <a:ext cx="7634407" cy="1200329"/>
            </a:xfrm>
            <a:prstGeom prst="rect">
              <a:avLst/>
            </a:prstGeom>
            <a:noFill/>
          </p:spPr>
          <p:txBody>
            <a:bodyPr wrap="square" rtlCol="0">
              <a:spAutoFit/>
            </a:bodyPr>
            <a:lstStyle/>
            <a:p>
              <a:pPr algn="ctr"/>
              <a:r>
                <a:rPr lang="en-US" sz="7200" b="1" dirty="0">
                  <a:solidFill>
                    <a:schemeClr val="bg1"/>
                  </a:solidFill>
                </a:rPr>
                <a:t>Header</a:t>
              </a:r>
            </a:p>
          </p:txBody>
        </p:sp>
      </p:grpSp>
      <p:sp>
        <p:nvSpPr>
          <p:cNvPr id="50" name="TextBox 49"/>
          <p:cNvSpPr txBox="1"/>
          <p:nvPr/>
        </p:nvSpPr>
        <p:spPr>
          <a:xfrm>
            <a:off x="18204010" y="25386804"/>
            <a:ext cx="16230600" cy="5909310"/>
          </a:xfrm>
          <a:prstGeom prst="rect">
            <a:avLst/>
          </a:prstGeom>
          <a:noFill/>
        </p:spPr>
        <p:txBody>
          <a:bodyPr wrap="square" lIns="457200" tIns="182880" rIns="457200" bIns="182880" numCol="2" spcCol="914400" rtlCol="0">
            <a:noAutofit/>
          </a:bodyPr>
          <a:lstStyle/>
          <a:p>
            <a:pPr lvl="0"/>
            <a:r>
              <a:rPr lang="en-US" sz="4000" dirty="0" err="1"/>
              <a:t>Lectus</a:t>
            </a:r>
            <a:r>
              <a:rPr lang="en-US" sz="4000" dirty="0"/>
              <a:t> libero </a:t>
            </a:r>
            <a:r>
              <a:rPr lang="en-US" sz="4000" dirty="0" err="1"/>
              <a:t>fusce</a:t>
            </a:r>
            <a:r>
              <a:rPr lang="en-US" sz="4000" dirty="0"/>
              <a:t> </a:t>
            </a:r>
            <a:r>
              <a:rPr lang="en-US" sz="4000" dirty="0" err="1"/>
              <a:t>urna</a:t>
            </a:r>
            <a:r>
              <a:rPr lang="en-US" sz="4000" dirty="0"/>
              <a:t> class </a:t>
            </a:r>
            <a:r>
              <a:rPr lang="en-US" sz="4000" dirty="0" err="1"/>
              <a:t>ultricies</a:t>
            </a:r>
            <a:r>
              <a:rPr lang="en-US" sz="4000" dirty="0"/>
              <a:t>, </a:t>
            </a:r>
            <a:r>
              <a:rPr lang="en-US" sz="4000" dirty="0" err="1"/>
              <a:t>sodales</a:t>
            </a:r>
            <a:r>
              <a:rPr lang="en-US" sz="4000" dirty="0"/>
              <a:t> </a:t>
            </a:r>
            <a:r>
              <a:rPr lang="en-US" sz="4000" dirty="0" err="1"/>
              <a:t>sollicitudin</a:t>
            </a:r>
            <a:r>
              <a:rPr lang="en-US" sz="4000" dirty="0"/>
              <a:t>, </a:t>
            </a:r>
            <a:r>
              <a:rPr lang="en-US" sz="4000" dirty="0" err="1"/>
              <a:t>turpis</a:t>
            </a:r>
            <a:r>
              <a:rPr lang="en-US" sz="4000" dirty="0"/>
              <a:t> </a:t>
            </a:r>
            <a:r>
              <a:rPr lang="en-US" sz="4000" dirty="0" err="1"/>
              <a:t>commodo</a:t>
            </a:r>
            <a:r>
              <a:rPr lang="en-US" sz="4000" dirty="0"/>
              <a:t> </a:t>
            </a:r>
            <a:r>
              <a:rPr lang="en-US" sz="4000" dirty="0" err="1"/>
              <a:t>etiam</a:t>
            </a:r>
            <a:r>
              <a:rPr lang="en-US" sz="4000" dirty="0"/>
              <a:t> </a:t>
            </a:r>
            <a:r>
              <a:rPr lang="en-US" sz="4000" dirty="0" err="1"/>
              <a:t>pede</a:t>
            </a:r>
            <a:r>
              <a:rPr lang="en-US" sz="4000" dirty="0"/>
              <a:t>, </a:t>
            </a:r>
            <a:r>
              <a:rPr lang="en-US" sz="4000" dirty="0" err="1"/>
              <a:t>hendrerit</a:t>
            </a:r>
            <a:r>
              <a:rPr lang="en-US" sz="4000" dirty="0"/>
              <a:t> </a:t>
            </a:r>
            <a:r>
              <a:rPr lang="en-US" sz="4000" dirty="0" err="1"/>
              <a:t>arcu</a:t>
            </a:r>
            <a:r>
              <a:rPr lang="en-US" sz="4000" dirty="0"/>
              <a:t> </a:t>
            </a:r>
            <a:r>
              <a:rPr lang="en-US" sz="4000" dirty="0" err="1"/>
              <a:t>senectus</a:t>
            </a:r>
            <a:r>
              <a:rPr lang="en-US" sz="4000" dirty="0"/>
              <a:t> </a:t>
            </a:r>
            <a:r>
              <a:rPr lang="en-US" sz="4000" dirty="0" err="1"/>
              <a:t>eu</a:t>
            </a:r>
            <a:r>
              <a:rPr lang="en-US" sz="4000" dirty="0"/>
              <a:t>, et </a:t>
            </a:r>
            <a:r>
              <a:rPr lang="en-US" sz="4000" dirty="0" err="1"/>
              <a:t>amet</a:t>
            </a:r>
            <a:r>
              <a:rPr lang="en-US" sz="4000" dirty="0"/>
              <a:t> </a:t>
            </a:r>
            <a:r>
              <a:rPr lang="en-US" sz="4000" dirty="0" err="1"/>
              <a:t>aliquam</a:t>
            </a:r>
            <a:r>
              <a:rPr lang="en-US" sz="4000" dirty="0"/>
              <a:t> </a:t>
            </a:r>
            <a:r>
              <a:rPr lang="en-US" sz="4000" dirty="0" err="1"/>
              <a:t>nunc</a:t>
            </a:r>
            <a:r>
              <a:rPr lang="en-US" sz="4000" dirty="0"/>
              <a:t>. </a:t>
            </a:r>
            <a:r>
              <a:rPr lang="en-US" sz="4000" dirty="0" err="1"/>
              <a:t>Augue</a:t>
            </a:r>
            <a:r>
              <a:rPr lang="en-US" sz="4000" dirty="0"/>
              <a:t> </a:t>
            </a:r>
            <a:r>
              <a:rPr lang="en-US" sz="4000" dirty="0" err="1"/>
              <a:t>sociosqu</a:t>
            </a:r>
            <a:r>
              <a:rPr lang="en-US" sz="4000" dirty="0"/>
              <a:t> ante </a:t>
            </a:r>
            <a:r>
              <a:rPr lang="en-US" sz="4000" dirty="0" err="1"/>
              <a:t>eu</a:t>
            </a:r>
            <a:r>
              <a:rPr lang="en-US" sz="4000" dirty="0"/>
              <a:t> </a:t>
            </a:r>
            <a:r>
              <a:rPr lang="en-US" sz="4000" dirty="0" err="1"/>
              <a:t>pellentesque</a:t>
            </a:r>
            <a:r>
              <a:rPr lang="en-US" sz="4000" dirty="0"/>
              <a:t> </a:t>
            </a:r>
            <a:r>
              <a:rPr lang="en-US" sz="4000" dirty="0" err="1"/>
              <a:t>elit</a:t>
            </a:r>
            <a:r>
              <a:rPr lang="en-US" sz="4000" dirty="0"/>
              <a:t> </a:t>
            </a:r>
            <a:r>
              <a:rPr lang="en-US" sz="4000" dirty="0" err="1"/>
              <a:t>donec</a:t>
            </a:r>
            <a:r>
              <a:rPr lang="en-US" sz="4000" dirty="0"/>
              <a:t>, </a:t>
            </a:r>
            <a:r>
              <a:rPr lang="en-US" sz="4000" dirty="0" err="1"/>
              <a:t>leo</a:t>
            </a:r>
            <a:r>
              <a:rPr lang="en-US" sz="4000" dirty="0"/>
              <a:t> </a:t>
            </a:r>
            <a:r>
              <a:rPr lang="en-US" sz="4000" dirty="0" err="1"/>
              <a:t>erat</a:t>
            </a:r>
            <a:r>
              <a:rPr lang="en-US" sz="4000" dirty="0"/>
              <a:t> </a:t>
            </a:r>
            <a:r>
              <a:rPr lang="en-US" sz="4000" dirty="0" err="1"/>
              <a:t>condimentum</a:t>
            </a:r>
            <a:r>
              <a:rPr lang="en-US" sz="4000" dirty="0"/>
              <a:t> </a:t>
            </a:r>
            <a:r>
              <a:rPr lang="en-US" sz="4000" dirty="0" err="1"/>
              <a:t>pellentesque</a:t>
            </a:r>
            <a:r>
              <a:rPr lang="en-US" sz="4000" dirty="0"/>
              <a:t> </a:t>
            </a:r>
            <a:r>
              <a:rPr lang="en-US" sz="4000" dirty="0" err="1"/>
              <a:t>arcu</a:t>
            </a:r>
            <a:r>
              <a:rPr lang="en-US" sz="4000" dirty="0"/>
              <a:t>, </a:t>
            </a:r>
            <a:r>
              <a:rPr lang="en-US" sz="4000" dirty="0" err="1"/>
              <a:t>sociosqu</a:t>
            </a:r>
            <a:r>
              <a:rPr lang="en-US" sz="4000" dirty="0"/>
              <a:t> mi </a:t>
            </a:r>
            <a:r>
              <a:rPr lang="en-US" sz="4000" dirty="0" err="1"/>
              <a:t>erat</a:t>
            </a:r>
            <a:r>
              <a:rPr lang="en-US" sz="4000" dirty="0"/>
              <a:t> </a:t>
            </a:r>
            <a:r>
              <a:rPr lang="en-US" sz="4000" dirty="0" err="1"/>
              <a:t>proin</a:t>
            </a:r>
            <a:r>
              <a:rPr lang="en-US" sz="4000" dirty="0"/>
              <a:t> </a:t>
            </a:r>
            <a:r>
              <a:rPr lang="en-US" sz="4000" dirty="0" err="1"/>
              <a:t>nam</a:t>
            </a:r>
            <a:r>
              <a:rPr lang="en-US" sz="4000" dirty="0"/>
              <a:t> </a:t>
            </a:r>
            <a:r>
              <a:rPr lang="en-US" sz="4000" dirty="0" err="1"/>
              <a:t>ullamcorper</a:t>
            </a:r>
            <a:r>
              <a:rPr lang="en-US" sz="4000" dirty="0"/>
              <a:t> </a:t>
            </a:r>
            <a:r>
              <a:rPr lang="en-US" sz="4000" dirty="0" err="1"/>
              <a:t>arcu</a:t>
            </a:r>
            <a:r>
              <a:rPr lang="en-US" sz="4000" dirty="0"/>
              <a:t>. </a:t>
            </a:r>
            <a:r>
              <a:rPr lang="en-US" sz="4000" dirty="0" err="1"/>
              <a:t>Nec</a:t>
            </a:r>
            <a:r>
              <a:rPr lang="en-US" sz="4000" dirty="0"/>
              <a:t> </a:t>
            </a:r>
            <a:r>
              <a:rPr lang="en-US" sz="4000" dirty="0" err="1"/>
              <a:t>nisl</a:t>
            </a:r>
            <a:r>
              <a:rPr lang="en-US" sz="4000" dirty="0"/>
              <a:t> </a:t>
            </a:r>
            <a:r>
              <a:rPr lang="en-US" sz="4000" dirty="0" err="1"/>
              <a:t>quaerat</a:t>
            </a:r>
            <a:r>
              <a:rPr lang="en-US" sz="4000" dirty="0"/>
              <a:t>, </a:t>
            </a:r>
            <a:r>
              <a:rPr lang="en-US" sz="4000" dirty="0" err="1"/>
              <a:t>curabitur</a:t>
            </a:r>
            <a:r>
              <a:rPr lang="en-US" sz="4000" dirty="0"/>
              <a:t> </a:t>
            </a:r>
            <a:r>
              <a:rPr lang="en-US" sz="4000" dirty="0" err="1"/>
              <a:t>nam</a:t>
            </a:r>
            <a:r>
              <a:rPr lang="en-US" sz="4000" dirty="0"/>
              <a:t> </a:t>
            </a:r>
            <a:r>
              <a:rPr lang="en-US" sz="4000" dirty="0" err="1"/>
              <a:t>justo</a:t>
            </a:r>
            <a:r>
              <a:rPr lang="en-US" sz="4000" dirty="0"/>
              <a:t> in in </a:t>
            </a:r>
            <a:r>
              <a:rPr lang="en-US" sz="4000" dirty="0" err="1"/>
              <a:t>adipiscing</a:t>
            </a:r>
            <a:r>
              <a:rPr lang="en-US" sz="4000" dirty="0"/>
              <a:t> convallis, </a:t>
            </a:r>
            <a:r>
              <a:rPr lang="en-US" sz="4000" dirty="0" err="1"/>
              <a:t>purus</a:t>
            </a:r>
            <a:r>
              <a:rPr lang="en-US" sz="4000" dirty="0"/>
              <a:t> ipsum </a:t>
            </a:r>
            <a:r>
              <a:rPr lang="en-US" sz="4000" dirty="0" err="1"/>
              <a:t>ridiculus</a:t>
            </a:r>
            <a:r>
              <a:rPr lang="en-US" sz="4000" dirty="0"/>
              <a:t>, </a:t>
            </a:r>
            <a:r>
              <a:rPr lang="en-US" sz="4000" dirty="0" err="1"/>
              <a:t>quisque</a:t>
            </a:r>
            <a:r>
              <a:rPr lang="en-US" sz="4000" dirty="0"/>
              <a:t> convallis </a:t>
            </a:r>
            <a:r>
              <a:rPr lang="en-US" sz="4000" dirty="0" err="1"/>
              <a:t>nunc</a:t>
            </a:r>
            <a:r>
              <a:rPr lang="en-US" sz="4000" dirty="0"/>
              <a:t>, ac </a:t>
            </a:r>
            <a:r>
              <a:rPr lang="en-US" sz="4000" dirty="0" err="1"/>
              <a:t>scelerisque</a:t>
            </a:r>
            <a:r>
              <a:rPr lang="en-US" sz="4000" dirty="0"/>
              <a:t>. Eros in </a:t>
            </a:r>
            <a:r>
              <a:rPr lang="en-US" sz="4000" dirty="0" err="1"/>
              <a:t>fermentum</a:t>
            </a:r>
            <a:r>
              <a:rPr lang="en-US" sz="4000" dirty="0"/>
              <a:t> </a:t>
            </a:r>
            <a:r>
              <a:rPr lang="en-US" sz="4000" dirty="0" err="1"/>
              <a:t>vivamus</a:t>
            </a:r>
            <a:r>
              <a:rPr lang="en-US" sz="4000" dirty="0"/>
              <a:t> </a:t>
            </a:r>
            <a:r>
              <a:rPr lang="en-US" sz="4000" dirty="0" err="1"/>
              <a:t>amet</a:t>
            </a:r>
            <a:r>
              <a:rPr lang="en-US" sz="4000" dirty="0"/>
              <a:t>, semper </a:t>
            </a:r>
            <a:r>
              <a:rPr lang="en-US" sz="4000" dirty="0" err="1"/>
              <a:t>arcu</a:t>
            </a:r>
            <a:r>
              <a:rPr lang="en-US" sz="4000" dirty="0"/>
              <a:t> et </a:t>
            </a:r>
            <a:r>
              <a:rPr lang="en-US" sz="4000" dirty="0" err="1"/>
              <a:t>augue</a:t>
            </a:r>
            <a:r>
              <a:rPr lang="en-US" sz="4000" dirty="0"/>
              <a:t> lacus, </a:t>
            </a:r>
            <a:r>
              <a:rPr lang="en-US" sz="4000" dirty="0" err="1"/>
              <a:t>tincidunt</a:t>
            </a:r>
            <a:r>
              <a:rPr lang="en-US" sz="4000" dirty="0"/>
              <a:t> in </a:t>
            </a:r>
            <a:r>
              <a:rPr lang="en-US" sz="4000" dirty="0" err="1"/>
              <a:t>torquent</a:t>
            </a:r>
            <a:r>
              <a:rPr lang="en-US" sz="4000" dirty="0"/>
              <a:t> </a:t>
            </a:r>
            <a:r>
              <a:rPr lang="en-US" sz="4000" dirty="0" err="1"/>
              <a:t>montes</a:t>
            </a:r>
            <a:r>
              <a:rPr lang="en-US" sz="4000" dirty="0"/>
              <a:t> </a:t>
            </a:r>
            <a:r>
              <a:rPr lang="en-US" sz="4000" dirty="0" err="1"/>
              <a:t>interdum</a:t>
            </a:r>
            <a:r>
              <a:rPr lang="en-US" sz="4000" dirty="0"/>
              <a:t> </a:t>
            </a:r>
            <a:r>
              <a:rPr lang="en-US" sz="4000" dirty="0" err="1"/>
              <a:t>delectus</a:t>
            </a:r>
            <a:r>
              <a:rPr lang="en-US" sz="4000" dirty="0"/>
              <a:t> </a:t>
            </a:r>
            <a:r>
              <a:rPr lang="en-US" sz="4000" dirty="0" err="1"/>
              <a:t>conubia</a:t>
            </a:r>
            <a:r>
              <a:rPr lang="en-US" sz="4000" dirty="0"/>
              <a:t>, </a:t>
            </a:r>
            <a:r>
              <a:rPr lang="en-US" sz="4000" dirty="0" err="1"/>
              <a:t>tempor</a:t>
            </a:r>
            <a:r>
              <a:rPr lang="en-US" sz="4000" dirty="0"/>
              <a:t> cursus, </a:t>
            </a:r>
            <a:r>
              <a:rPr lang="en-US" sz="4000" dirty="0" err="1"/>
              <a:t>fringilla</a:t>
            </a:r>
            <a:r>
              <a:rPr lang="en-US" sz="4000" dirty="0"/>
              <a:t> </a:t>
            </a:r>
            <a:r>
              <a:rPr lang="en-US" sz="4000" dirty="0" err="1"/>
              <a:t>lacinia</a:t>
            </a:r>
            <a:r>
              <a:rPr lang="en-US" sz="4000" dirty="0"/>
              <a:t>.</a:t>
            </a:r>
          </a:p>
        </p:txBody>
      </p:sp>
      <p:sp>
        <p:nvSpPr>
          <p:cNvPr id="62" name="TextBox 61"/>
          <p:cNvSpPr txBox="1"/>
          <p:nvPr/>
        </p:nvSpPr>
        <p:spPr>
          <a:xfrm>
            <a:off x="35318700" y="25386804"/>
            <a:ext cx="7665890" cy="5970865"/>
          </a:xfrm>
          <a:prstGeom prst="rect">
            <a:avLst/>
          </a:prstGeom>
          <a:noFill/>
        </p:spPr>
        <p:txBody>
          <a:bodyPr wrap="square" lIns="457200" tIns="182880" rIns="457200" bIns="182880" rtlCol="0">
            <a:noAutofit/>
          </a:bodyPr>
          <a:lstStyle/>
          <a:p>
            <a:pPr lvl="0"/>
            <a:r>
              <a:rPr lang="en-US" sz="2800" dirty="0" err="1"/>
              <a:t>Lectus</a:t>
            </a:r>
            <a:r>
              <a:rPr lang="en-US" sz="2800" dirty="0"/>
              <a:t> libero </a:t>
            </a:r>
            <a:r>
              <a:rPr lang="en-US" sz="2800" dirty="0" err="1"/>
              <a:t>fusce</a:t>
            </a:r>
            <a:r>
              <a:rPr lang="en-US" sz="2800" dirty="0"/>
              <a:t> </a:t>
            </a:r>
            <a:r>
              <a:rPr lang="en-US" sz="2800" dirty="0" err="1"/>
              <a:t>urna</a:t>
            </a:r>
            <a:r>
              <a:rPr lang="en-US" sz="2800" dirty="0"/>
              <a:t> class </a:t>
            </a:r>
            <a:r>
              <a:rPr lang="en-US" sz="2800" dirty="0" err="1"/>
              <a:t>ultricies</a:t>
            </a:r>
            <a:r>
              <a:rPr lang="en-US" sz="2800" dirty="0"/>
              <a:t>, </a:t>
            </a:r>
            <a:r>
              <a:rPr lang="en-US" sz="2800" dirty="0" err="1"/>
              <a:t>sodales</a:t>
            </a:r>
            <a:r>
              <a:rPr lang="en-US" sz="2800" dirty="0"/>
              <a:t> </a:t>
            </a:r>
            <a:r>
              <a:rPr lang="en-US" sz="2800" dirty="0" err="1"/>
              <a:t>sollicitudin</a:t>
            </a:r>
            <a:r>
              <a:rPr lang="en-US" sz="2800" dirty="0"/>
              <a:t>, </a:t>
            </a:r>
            <a:r>
              <a:rPr lang="en-US" sz="2800" dirty="0" err="1"/>
              <a:t>turpis</a:t>
            </a:r>
            <a:r>
              <a:rPr lang="en-US" sz="2800" dirty="0"/>
              <a:t> </a:t>
            </a:r>
            <a:r>
              <a:rPr lang="en-US" sz="2800" dirty="0" err="1"/>
              <a:t>commodo</a:t>
            </a:r>
            <a:r>
              <a:rPr lang="en-US" sz="2800" dirty="0"/>
              <a:t> </a:t>
            </a:r>
            <a:r>
              <a:rPr lang="en-US" sz="2800" dirty="0" err="1"/>
              <a:t>etiam</a:t>
            </a:r>
            <a:r>
              <a:rPr lang="en-US" sz="2800" dirty="0"/>
              <a:t> </a:t>
            </a:r>
            <a:r>
              <a:rPr lang="en-US" sz="2800" dirty="0" err="1"/>
              <a:t>pede</a:t>
            </a:r>
            <a:r>
              <a:rPr lang="en-US" sz="2800" dirty="0"/>
              <a:t>, </a:t>
            </a:r>
            <a:r>
              <a:rPr lang="en-US" sz="2800" dirty="0" err="1"/>
              <a:t>hendrerit</a:t>
            </a:r>
            <a:r>
              <a:rPr lang="en-US" sz="2800" dirty="0"/>
              <a:t> </a:t>
            </a:r>
            <a:r>
              <a:rPr lang="en-US" sz="2800" dirty="0" err="1"/>
              <a:t>arcu</a:t>
            </a:r>
            <a:r>
              <a:rPr lang="en-US" sz="2800" dirty="0"/>
              <a:t> </a:t>
            </a:r>
            <a:r>
              <a:rPr lang="en-US" sz="2800" dirty="0" err="1"/>
              <a:t>senectus</a:t>
            </a:r>
            <a:r>
              <a:rPr lang="en-US" sz="2800" dirty="0"/>
              <a:t> </a:t>
            </a:r>
            <a:r>
              <a:rPr lang="en-US" sz="2800" dirty="0" err="1"/>
              <a:t>eu</a:t>
            </a:r>
            <a:r>
              <a:rPr lang="en-US" sz="2800" dirty="0"/>
              <a:t>, et </a:t>
            </a:r>
            <a:r>
              <a:rPr lang="en-US" sz="2800" dirty="0" err="1"/>
              <a:t>amet</a:t>
            </a:r>
            <a:r>
              <a:rPr lang="en-US" sz="2800" dirty="0"/>
              <a:t> </a:t>
            </a:r>
            <a:r>
              <a:rPr lang="en-US" sz="2800" dirty="0" err="1"/>
              <a:t>aliquam</a:t>
            </a:r>
            <a:r>
              <a:rPr lang="en-US" sz="2800" dirty="0"/>
              <a:t> </a:t>
            </a:r>
            <a:r>
              <a:rPr lang="en-US" sz="2800" dirty="0" err="1"/>
              <a:t>nunc</a:t>
            </a:r>
            <a:r>
              <a:rPr lang="en-US" sz="2800" dirty="0"/>
              <a:t>. </a:t>
            </a:r>
            <a:r>
              <a:rPr lang="en-US" sz="2800" dirty="0" err="1"/>
              <a:t>Augue</a:t>
            </a:r>
            <a:r>
              <a:rPr lang="en-US" sz="2800" dirty="0"/>
              <a:t> </a:t>
            </a:r>
            <a:r>
              <a:rPr lang="en-US" sz="2800" dirty="0" err="1"/>
              <a:t>sociosqu</a:t>
            </a:r>
            <a:r>
              <a:rPr lang="en-US" sz="2800" dirty="0"/>
              <a:t> ante </a:t>
            </a:r>
            <a:r>
              <a:rPr lang="en-US" sz="2800" dirty="0" err="1"/>
              <a:t>eu</a:t>
            </a:r>
            <a:r>
              <a:rPr lang="en-US" sz="2800" dirty="0"/>
              <a:t> </a:t>
            </a:r>
            <a:r>
              <a:rPr lang="en-US" sz="2800" dirty="0" err="1"/>
              <a:t>pellentesque</a:t>
            </a:r>
            <a:r>
              <a:rPr lang="en-US" sz="2800" dirty="0"/>
              <a:t> </a:t>
            </a:r>
            <a:r>
              <a:rPr lang="en-US" sz="2800" dirty="0" err="1"/>
              <a:t>elit</a:t>
            </a:r>
            <a:r>
              <a:rPr lang="en-US" sz="2800" dirty="0"/>
              <a:t> </a:t>
            </a:r>
            <a:r>
              <a:rPr lang="en-US" sz="2800" dirty="0" err="1"/>
              <a:t>donec</a:t>
            </a:r>
            <a:r>
              <a:rPr lang="en-US" sz="2800" dirty="0"/>
              <a:t>, </a:t>
            </a:r>
            <a:r>
              <a:rPr lang="en-US" sz="2800" dirty="0" err="1"/>
              <a:t>leo</a:t>
            </a:r>
            <a:r>
              <a:rPr lang="en-US" sz="2800" dirty="0"/>
              <a:t> </a:t>
            </a:r>
            <a:r>
              <a:rPr lang="en-US" sz="2800" dirty="0" err="1"/>
              <a:t>erat</a:t>
            </a:r>
            <a:r>
              <a:rPr lang="en-US" sz="2800" dirty="0"/>
              <a:t> </a:t>
            </a:r>
            <a:r>
              <a:rPr lang="en-US" sz="2800" dirty="0" err="1"/>
              <a:t>condimentum</a:t>
            </a:r>
            <a:r>
              <a:rPr lang="en-US" sz="2800" dirty="0"/>
              <a:t> </a:t>
            </a:r>
            <a:r>
              <a:rPr lang="en-US" sz="2800" dirty="0" err="1"/>
              <a:t>pellentesque</a:t>
            </a:r>
            <a:r>
              <a:rPr lang="en-US" sz="2800" dirty="0"/>
              <a:t> </a:t>
            </a:r>
            <a:r>
              <a:rPr lang="en-US" sz="2800" dirty="0" err="1"/>
              <a:t>arcu</a:t>
            </a:r>
            <a:r>
              <a:rPr lang="en-US" sz="2800" dirty="0"/>
              <a:t>, </a:t>
            </a:r>
            <a:r>
              <a:rPr lang="en-US" sz="2800" dirty="0" err="1"/>
              <a:t>sociosqu</a:t>
            </a:r>
            <a:r>
              <a:rPr lang="en-US" sz="2800" dirty="0"/>
              <a:t> mi </a:t>
            </a:r>
            <a:r>
              <a:rPr lang="en-US" sz="2800" dirty="0" err="1"/>
              <a:t>erat</a:t>
            </a:r>
            <a:r>
              <a:rPr lang="en-US" sz="2800" dirty="0"/>
              <a:t> </a:t>
            </a:r>
            <a:r>
              <a:rPr lang="en-US" sz="2800" dirty="0" err="1"/>
              <a:t>proin</a:t>
            </a:r>
            <a:r>
              <a:rPr lang="en-US" sz="2800" dirty="0"/>
              <a:t> </a:t>
            </a:r>
            <a:r>
              <a:rPr lang="en-US" sz="2800" dirty="0" err="1"/>
              <a:t>nam</a:t>
            </a:r>
            <a:r>
              <a:rPr lang="en-US" sz="2800" dirty="0"/>
              <a:t> </a:t>
            </a:r>
            <a:r>
              <a:rPr lang="en-US" sz="2800" dirty="0" err="1"/>
              <a:t>ullamcorper</a:t>
            </a:r>
            <a:r>
              <a:rPr lang="en-US" sz="2800" dirty="0"/>
              <a:t> </a:t>
            </a:r>
            <a:r>
              <a:rPr lang="en-US" sz="2800" dirty="0" err="1"/>
              <a:t>arcu</a:t>
            </a:r>
            <a:r>
              <a:rPr lang="en-US" sz="2800" dirty="0"/>
              <a:t>. </a:t>
            </a:r>
            <a:r>
              <a:rPr lang="en-US" sz="2800" dirty="0" err="1"/>
              <a:t>Nec</a:t>
            </a:r>
            <a:r>
              <a:rPr lang="en-US" sz="2800" dirty="0"/>
              <a:t> </a:t>
            </a:r>
            <a:r>
              <a:rPr lang="en-US" sz="2800" dirty="0" err="1"/>
              <a:t>nisl</a:t>
            </a:r>
            <a:r>
              <a:rPr lang="en-US" sz="2800" dirty="0"/>
              <a:t> </a:t>
            </a:r>
            <a:r>
              <a:rPr lang="en-US" sz="2800" dirty="0" err="1"/>
              <a:t>quaerat</a:t>
            </a:r>
            <a:r>
              <a:rPr lang="en-US" sz="2800" dirty="0"/>
              <a:t>, </a:t>
            </a:r>
            <a:r>
              <a:rPr lang="en-US" sz="2800" dirty="0" err="1"/>
              <a:t>curabitur</a:t>
            </a:r>
            <a:r>
              <a:rPr lang="en-US" sz="2800" dirty="0"/>
              <a:t> </a:t>
            </a:r>
            <a:r>
              <a:rPr lang="en-US" sz="2800" dirty="0" err="1"/>
              <a:t>nam</a:t>
            </a:r>
            <a:r>
              <a:rPr lang="en-US" sz="2800" dirty="0"/>
              <a:t> </a:t>
            </a:r>
            <a:r>
              <a:rPr lang="en-US" sz="2800" dirty="0" err="1"/>
              <a:t>justo</a:t>
            </a:r>
            <a:r>
              <a:rPr lang="en-US" sz="2800" dirty="0"/>
              <a:t> in in </a:t>
            </a:r>
            <a:r>
              <a:rPr lang="en-US" sz="2800" dirty="0" err="1"/>
              <a:t>adipiscing</a:t>
            </a:r>
            <a:r>
              <a:rPr lang="en-US" sz="2800" dirty="0"/>
              <a:t> convallis, </a:t>
            </a:r>
            <a:r>
              <a:rPr lang="en-US" sz="2800" dirty="0" err="1"/>
              <a:t>purus</a:t>
            </a:r>
            <a:r>
              <a:rPr lang="en-US" sz="2800" dirty="0"/>
              <a:t> ipsum </a:t>
            </a:r>
            <a:r>
              <a:rPr lang="en-US" sz="2800" dirty="0" err="1"/>
              <a:t>ridiculus</a:t>
            </a:r>
            <a:r>
              <a:rPr lang="en-US" sz="2800" dirty="0"/>
              <a:t>, </a:t>
            </a:r>
            <a:r>
              <a:rPr lang="en-US" sz="2800" dirty="0" err="1"/>
              <a:t>quisque</a:t>
            </a:r>
            <a:r>
              <a:rPr lang="en-US" sz="2800" dirty="0"/>
              <a:t> convallis </a:t>
            </a:r>
            <a:r>
              <a:rPr lang="en-US" sz="2800" dirty="0" err="1"/>
              <a:t>nunc</a:t>
            </a:r>
            <a:r>
              <a:rPr lang="en-US" sz="2800" dirty="0"/>
              <a:t>, ac </a:t>
            </a:r>
            <a:r>
              <a:rPr lang="en-US" sz="2800" dirty="0" err="1"/>
              <a:t>scelerisque</a:t>
            </a:r>
            <a:r>
              <a:rPr lang="en-US" sz="2800" dirty="0"/>
              <a:t>. Eros in </a:t>
            </a:r>
            <a:r>
              <a:rPr lang="en-US" sz="2800" dirty="0" err="1"/>
              <a:t>fermentum</a:t>
            </a:r>
            <a:r>
              <a:rPr lang="en-US" sz="2800" dirty="0"/>
              <a:t> </a:t>
            </a:r>
            <a:r>
              <a:rPr lang="en-US" sz="2800" dirty="0" err="1"/>
              <a:t>vivamus</a:t>
            </a:r>
            <a:r>
              <a:rPr lang="en-US" sz="2800" dirty="0"/>
              <a:t> </a:t>
            </a:r>
            <a:r>
              <a:rPr lang="en-US" sz="2800" dirty="0" err="1"/>
              <a:t>amet</a:t>
            </a:r>
            <a:r>
              <a:rPr lang="en-US" sz="2800" dirty="0"/>
              <a:t>, semper </a:t>
            </a:r>
            <a:r>
              <a:rPr lang="en-US" sz="2800" dirty="0" err="1"/>
              <a:t>arcu</a:t>
            </a:r>
            <a:r>
              <a:rPr lang="en-US" sz="2800" dirty="0"/>
              <a:t> et </a:t>
            </a:r>
            <a:r>
              <a:rPr lang="en-US" sz="2800" dirty="0" err="1"/>
              <a:t>augue</a:t>
            </a:r>
            <a:r>
              <a:rPr lang="en-US" sz="2800" dirty="0"/>
              <a:t> lacus, </a:t>
            </a:r>
            <a:r>
              <a:rPr lang="en-US" sz="2800" dirty="0" err="1"/>
              <a:t>tincidunt</a:t>
            </a:r>
            <a:r>
              <a:rPr lang="en-US" sz="2800" dirty="0"/>
              <a:t> in </a:t>
            </a:r>
            <a:r>
              <a:rPr lang="en-US" sz="2800" dirty="0" err="1"/>
              <a:t>torquent</a:t>
            </a:r>
            <a:r>
              <a:rPr lang="en-US" sz="2800" dirty="0"/>
              <a:t> </a:t>
            </a:r>
            <a:r>
              <a:rPr lang="en-US" sz="2800" dirty="0" err="1"/>
              <a:t>montes</a:t>
            </a:r>
            <a:r>
              <a:rPr lang="en-US" sz="2800" dirty="0"/>
              <a:t> </a:t>
            </a:r>
            <a:r>
              <a:rPr lang="en-US" sz="2800" dirty="0" err="1"/>
              <a:t>interdum</a:t>
            </a:r>
            <a:r>
              <a:rPr lang="en-US" sz="2800" dirty="0"/>
              <a:t> </a:t>
            </a:r>
            <a:r>
              <a:rPr lang="en-US" sz="2800" dirty="0" err="1"/>
              <a:t>delectus</a:t>
            </a:r>
            <a:r>
              <a:rPr lang="en-US" sz="2800" dirty="0"/>
              <a:t> </a:t>
            </a:r>
            <a:r>
              <a:rPr lang="en-US" sz="2800" dirty="0" err="1"/>
              <a:t>conubia</a:t>
            </a:r>
            <a:r>
              <a:rPr lang="en-US" sz="2800" dirty="0"/>
              <a:t>, </a:t>
            </a:r>
            <a:r>
              <a:rPr lang="en-US" sz="2800" dirty="0" err="1"/>
              <a:t>tempor</a:t>
            </a:r>
            <a:r>
              <a:rPr lang="en-US" sz="2800" dirty="0"/>
              <a:t> cursus, </a:t>
            </a:r>
            <a:r>
              <a:rPr lang="en-US" sz="2800" dirty="0" err="1"/>
              <a:t>fringilla</a:t>
            </a:r>
            <a:r>
              <a:rPr lang="en-US" sz="2800" dirty="0"/>
              <a:t> </a:t>
            </a:r>
            <a:r>
              <a:rPr lang="en-US" sz="2800" dirty="0" err="1"/>
              <a:t>lacinia</a:t>
            </a:r>
            <a:r>
              <a:rPr lang="en-US" sz="2800" dirty="0"/>
              <a:t>.</a:t>
            </a:r>
          </a:p>
        </p:txBody>
      </p:sp>
      <p:graphicFrame>
        <p:nvGraphicFramePr>
          <p:cNvPr id="15" name="Diagram 14"/>
          <p:cNvGraphicFramePr/>
          <p:nvPr>
            <p:extLst>
              <p:ext uri="{D42A27DB-BD31-4B8C-83A1-F6EECF244321}">
                <p14:modId xmlns:p14="http://schemas.microsoft.com/office/powerpoint/2010/main" val="785446932"/>
              </p:ext>
            </p:extLst>
          </p:nvPr>
        </p:nvGraphicFramePr>
        <p:xfrm>
          <a:off x="18230850" y="11176736"/>
          <a:ext cx="24715639" cy="10004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4" name="Picture 43">
            <a:extLst>
              <a:ext uri="{FF2B5EF4-FFF2-40B4-BE49-F238E27FC236}">
                <a16:creationId xmlns:a16="http://schemas.microsoft.com/office/drawing/2014/main" id="{D8DE6B6A-C658-3346-85F2-2ADA56B360A7}"/>
              </a:ext>
            </a:extLst>
          </p:cNvPr>
          <p:cNvPicPr>
            <a:picLocks noChangeAspect="1"/>
          </p:cNvPicPr>
          <p:nvPr/>
        </p:nvPicPr>
        <p:blipFill>
          <a:blip r:embed="rId7"/>
          <a:stretch>
            <a:fillRect/>
          </a:stretch>
        </p:blipFill>
        <p:spPr>
          <a:xfrm>
            <a:off x="36967886" y="-119228"/>
            <a:ext cx="6059143" cy="5673879"/>
          </a:xfrm>
          <a:prstGeom prst="rect">
            <a:avLst/>
          </a:prstGeom>
        </p:spPr>
      </p:pic>
    </p:spTree>
    <p:extLst>
      <p:ext uri="{BB962C8B-B14F-4D97-AF65-F5344CB8AC3E}">
        <p14:creationId xmlns:p14="http://schemas.microsoft.com/office/powerpoint/2010/main" val="314518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699</TotalTime>
  <Words>546</Words>
  <Application>Microsoft Office PowerPoint</Application>
  <PresentationFormat>Custom</PresentationFormat>
  <Paragraphs>20</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Merino, David A.</dc:creator>
  <cp:lastModifiedBy>Burk, Abby</cp:lastModifiedBy>
  <cp:revision>71</cp:revision>
  <cp:lastPrinted>2017-09-15T19:35:51Z</cp:lastPrinted>
  <dcterms:created xsi:type="dcterms:W3CDTF">2017-03-30T20:25:10Z</dcterms:created>
  <dcterms:modified xsi:type="dcterms:W3CDTF">2025-04-09T18:51:21Z</dcterms:modified>
</cp:coreProperties>
</file>