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691"/>
    <p:restoredTop sz="94619"/>
  </p:normalViewPr>
  <p:slideViewPr>
    <p:cSldViewPr snapToGrid="0" snapToObjects="1">
      <p:cViewPr varScale="1">
        <p:scale>
          <a:sx n="76" d="100"/>
          <a:sy n="76" d="100"/>
        </p:scale>
        <p:origin x="-368"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3A358A-669F-D940-909B-73237690FE7F}" type="datetimeFigureOut">
              <a:rPr lang="en-US" smtClean="0"/>
              <a:t>4/13/2020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0DD88-0073-4943-8FC1-A033F9901DCC}" type="slidenum">
              <a:rPr lang="en-US" smtClean="0"/>
              <a:t>‹#›</a:t>
            </a:fld>
            <a:endParaRPr lang="en-US"/>
          </a:p>
        </p:txBody>
      </p:sp>
    </p:spTree>
    <p:extLst>
      <p:ext uri="{BB962C8B-B14F-4D97-AF65-F5344CB8AC3E}">
        <p14:creationId xmlns:p14="http://schemas.microsoft.com/office/powerpoint/2010/main" val="1298563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Rhodes Scholarships are international postgraduate awards for students to study at the University of Oxford. Rhodes Scholars are young leaders of outstanding intellect and character who are motivated to engage with global challenges, committed to the service of others, and show promise of becoming value-driven, principled leaders for the world’s future.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Full funding for two or three years, depending on degree program.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10"/>
          </p:nvPr>
        </p:nvSpPr>
        <p:spPr/>
        <p:txBody>
          <a:bodyPr/>
          <a:lstStyle/>
          <a:p>
            <a:fld id="{3910DD88-0073-4943-8FC1-A033F9901DCC}" type="slidenum">
              <a:rPr lang="en-US" smtClean="0"/>
              <a:t>2</a:t>
            </a:fld>
            <a:endParaRPr lang="en-US"/>
          </a:p>
        </p:txBody>
      </p:sp>
    </p:spTree>
    <p:extLst>
      <p:ext uri="{BB962C8B-B14F-4D97-AF65-F5344CB8AC3E}">
        <p14:creationId xmlns:p14="http://schemas.microsoft.com/office/powerpoint/2010/main" val="3076789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108" y="6244983"/>
            <a:ext cx="2743200" cy="365125"/>
          </a:xfrm>
        </p:spPr>
        <p:txBody>
          <a:bodyPr/>
          <a:lstStyle/>
          <a:p>
            <a:fld id="{BE4B41FD-D06B-EA42-A3A7-3BA69B7CF81B}" type="datetimeFigureOut">
              <a:rPr lang="en-US" smtClean="0"/>
              <a:t>4/13/2020</a:t>
            </a:fld>
            <a:endParaRPr lang="en-US"/>
          </a:p>
        </p:txBody>
      </p:sp>
      <p:sp>
        <p:nvSpPr>
          <p:cNvPr id="5" name="Footer Placeholder 4"/>
          <p:cNvSpPr>
            <a:spLocks noGrp="1"/>
          </p:cNvSpPr>
          <p:nvPr>
            <p:ph type="ftr" sz="quarter" idx="11"/>
          </p:nvPr>
        </p:nvSpPr>
        <p:spPr>
          <a:xfrm>
            <a:off x="4038600" y="6244983"/>
            <a:ext cx="4114800" cy="365125"/>
          </a:xfrm>
        </p:spPr>
        <p:txBody>
          <a:bodyPr/>
          <a:lstStyle/>
          <a:p>
            <a:endParaRPr lang="en-US"/>
          </a:p>
        </p:txBody>
      </p:sp>
      <p:sp>
        <p:nvSpPr>
          <p:cNvPr id="6" name="Slide Number Placeholder 5"/>
          <p:cNvSpPr>
            <a:spLocks noGrp="1"/>
          </p:cNvSpPr>
          <p:nvPr>
            <p:ph type="sldNum" sz="quarter" idx="12"/>
          </p:nvPr>
        </p:nvSpPr>
        <p:spPr>
          <a:xfrm>
            <a:off x="9296400" y="6244983"/>
            <a:ext cx="2743200" cy="365125"/>
          </a:xfrm>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90885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B41FD-D06B-EA42-A3A7-3BA69B7CF81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406762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7609" y="1652952"/>
            <a:ext cx="2628900" cy="4524010"/>
          </a:xfrm>
        </p:spPr>
        <p:txBody>
          <a:bodyPr vert="eaVert"/>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1652954"/>
            <a:ext cx="8219831" cy="452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B41FD-D06B-EA42-A3A7-3BA69B7CF81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9429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B41FD-D06B-EA42-A3A7-3BA69B7CF81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11417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B41FD-D06B-EA42-A3A7-3BA69B7CF81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284214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4B41FD-D06B-EA42-A3A7-3BA69B7CF81B}"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198039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 y="252046"/>
            <a:ext cx="10636372" cy="11158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4B41FD-D06B-EA42-A3A7-3BA69B7CF81B}"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01279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4B41FD-D06B-EA42-A3A7-3BA69B7CF81B}"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227710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B41FD-D06B-EA42-A3A7-3BA69B7CF81B}"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312974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65031"/>
            <a:ext cx="3932237" cy="973015"/>
          </a:xfrm>
        </p:spPr>
        <p:txBody>
          <a:bodyPr anchor="b">
            <a:normAutofit/>
          </a:bodyPr>
          <a:lstStyle>
            <a:lvl1pPr>
              <a:defRPr sz="2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1565031"/>
            <a:ext cx="6172200" cy="42960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637692"/>
            <a:ext cx="3932237" cy="32312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4B41FD-D06B-EA42-A3A7-3BA69B7CF81B}"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253991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565031"/>
            <a:ext cx="3932237" cy="803030"/>
          </a:xfrm>
        </p:spPr>
        <p:txBody>
          <a:bodyPr anchor="b">
            <a:noAutofit/>
          </a:bodyPr>
          <a:lstStyle>
            <a:lvl1pPr>
              <a:defRPr sz="280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565031"/>
            <a:ext cx="6172200" cy="4296020"/>
          </a:xfrm>
          <a:no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491154"/>
            <a:ext cx="3932237" cy="33778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4B41FD-D06B-EA42-A3A7-3BA69B7CF81B}"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77278-7687-3448-A6B0-227CFE0C97B6}" type="slidenum">
              <a:rPr lang="en-US" smtClean="0"/>
              <a:t>‹#›</a:t>
            </a:fld>
            <a:endParaRPr lang="en-US"/>
          </a:p>
        </p:txBody>
      </p:sp>
    </p:spTree>
    <p:extLst>
      <p:ext uri="{BB962C8B-B14F-4D97-AF65-F5344CB8AC3E}">
        <p14:creationId xmlns:p14="http://schemas.microsoft.com/office/powerpoint/2010/main" val="1151735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48604"/>
            <a:ext cx="9603153"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B41FD-D06B-EA42-A3A7-3BA69B7CF81B}" type="datetimeFigureOut">
              <a:rPr lang="en-US" smtClean="0"/>
              <a:t>4/13/2020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77278-7687-3448-A6B0-227CFE0C97B6}" type="slidenum">
              <a:rPr lang="en-US" smtClean="0"/>
              <a:t>‹#›</a:t>
            </a:fld>
            <a:endParaRPr lang="en-US"/>
          </a:p>
        </p:txBody>
      </p:sp>
    </p:spTree>
    <p:extLst>
      <p:ext uri="{BB962C8B-B14F-4D97-AF65-F5344CB8AC3E}">
        <p14:creationId xmlns:p14="http://schemas.microsoft.com/office/powerpoint/2010/main" val="3896955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Proxima Nova" panose="02000506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3.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E5DC-F785-3C44-8D74-72C83B9903DC}"/>
              </a:ext>
            </a:extLst>
          </p:cNvPr>
          <p:cNvSpPr>
            <a:spLocks noGrp="1"/>
          </p:cNvSpPr>
          <p:nvPr>
            <p:ph type="ctrTitle"/>
          </p:nvPr>
        </p:nvSpPr>
        <p:spPr/>
        <p:txBody>
          <a:bodyPr/>
          <a:lstStyle/>
          <a:p>
            <a:r>
              <a:rPr lang="en-US" dirty="0"/>
              <a:t>Rhodes Scholarship</a:t>
            </a:r>
          </a:p>
        </p:txBody>
      </p:sp>
      <p:sp>
        <p:nvSpPr>
          <p:cNvPr id="3" name="Subtitle 2">
            <a:extLst>
              <a:ext uri="{FF2B5EF4-FFF2-40B4-BE49-F238E27FC236}">
                <a16:creationId xmlns:a16="http://schemas.microsoft.com/office/drawing/2014/main" id="{1103FB4D-68CC-6D49-9F8F-3A82CADE9490}"/>
              </a:ext>
            </a:extLst>
          </p:cNvPr>
          <p:cNvSpPr>
            <a:spLocks noGrp="1"/>
          </p:cNvSpPr>
          <p:nvPr>
            <p:ph type="subTitle" idx="1"/>
          </p:nvPr>
        </p:nvSpPr>
        <p:spPr/>
        <p:txBody>
          <a:bodyPr/>
          <a:lstStyle/>
          <a:p>
            <a:endParaRPr lang="en-US"/>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50962456"/>
      </p:ext>
    </p:extLst>
  </p:cSld>
  <p:clrMapOvr>
    <a:masterClrMapping/>
  </p:clrMapOvr>
  <mc:AlternateContent xmlns:mc="http://schemas.openxmlformats.org/markup-compatibility/2006" xmlns:p14="http://schemas.microsoft.com/office/powerpoint/2010/main">
    <mc:Choice Requires="p14">
      <p:transition spd="slow" p14:dur="2000" advTm="5654"/>
    </mc:Choice>
    <mc:Fallback xmlns="">
      <p:transition xmlns:p14="http://schemas.microsoft.com/office/powerpoint/2010/main" spd="slow" advTm="56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Rhodes Scholarship</a:t>
            </a:r>
          </a:p>
        </p:txBody>
      </p:sp>
      <p:sp>
        <p:nvSpPr>
          <p:cNvPr id="3" name="Content Placeholder 2"/>
          <p:cNvSpPr>
            <a:spLocks noGrp="1"/>
          </p:cNvSpPr>
          <p:nvPr>
            <p:ph idx="1"/>
          </p:nvPr>
        </p:nvSpPr>
        <p:spPr>
          <a:xfrm>
            <a:off x="838200" y="1825625"/>
            <a:ext cx="10515600" cy="4672902"/>
          </a:xfrm>
        </p:spPr>
        <p:txBody>
          <a:bodyPr>
            <a:normAutofit/>
          </a:bodyPr>
          <a:lstStyle/>
          <a:p>
            <a:r>
              <a:rPr lang="en-US" dirty="0"/>
              <a:t>Rhodes scholars receive a scholarship to pursue a full-time postgraduate degree at the University of Oxford in the United Kingdom.</a:t>
            </a:r>
          </a:p>
          <a:p>
            <a:r>
              <a:rPr lang="en-US" dirty="0"/>
              <a:t>Enrolled undergraduate students and those who have completed a bachelor's degree with at least a 3.7</a:t>
            </a:r>
          </a:p>
          <a:p>
            <a:r>
              <a:rPr lang="en-US" dirty="0"/>
              <a:t>Application deadline: early Oct. for US students </a:t>
            </a:r>
          </a:p>
          <a:p>
            <a:r>
              <a:rPr lang="en-US" dirty="0"/>
              <a:t>Campus Contact: Clare </a:t>
            </a:r>
            <a:r>
              <a:rPr lang="en-US" dirty="0" err="1"/>
              <a:t>Muhoro</a:t>
            </a:r>
            <a:r>
              <a:rPr lang="en-US" dirty="0"/>
              <a:t>, Director of Competitive Awards</a:t>
            </a:r>
          </a:p>
          <a:p>
            <a:r>
              <a:rPr lang="en-US" dirty="0" err="1"/>
              <a:t>Cmuhoro@towson.edu</a:t>
            </a:r>
            <a:endParaRPr lang="en-US" dirty="0"/>
          </a:p>
          <a:p>
            <a:pPr marL="0" indent="0">
              <a:buNone/>
            </a:pPr>
            <a:endParaRPr lang="en-US" dirty="0"/>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800883530"/>
      </p:ext>
    </p:extLst>
  </p:cSld>
  <p:clrMapOvr>
    <a:masterClrMapping/>
  </p:clrMapOvr>
  <mc:AlternateContent xmlns:mc="http://schemas.openxmlformats.org/markup-compatibility/2006" xmlns:p14="http://schemas.microsoft.com/office/powerpoint/2010/main">
    <mc:Choice Requires="p14">
      <p:transition spd="slow" p14:dur="2000" advTm="49587"/>
    </mc:Choice>
    <mc:Fallback xmlns="">
      <p:transition xmlns:p14="http://schemas.microsoft.com/office/powerpoint/2010/main" spd="slow" advTm="495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Rhodes scholarship">
  <a:themeElements>
    <a:clrScheme name="Towson">
      <a:dk1>
        <a:srgbClr val="000000"/>
      </a:dk1>
      <a:lt1>
        <a:srgbClr val="FFFFFF"/>
      </a:lt1>
      <a:dk2>
        <a:srgbClr val="44546A"/>
      </a:dk2>
      <a:lt2>
        <a:srgbClr val="DDDDDD"/>
      </a:lt2>
      <a:accent1>
        <a:srgbClr val="FFBB00"/>
      </a:accent1>
      <a:accent2>
        <a:srgbClr val="DDDDDD"/>
      </a:accent2>
      <a:accent3>
        <a:srgbClr val="3C3C3C"/>
      </a:accent3>
      <a:accent4>
        <a:srgbClr val="FFC000"/>
      </a:accent4>
      <a:accent5>
        <a:srgbClr val="CC9900"/>
      </a:accent5>
      <a:accent6>
        <a:srgbClr val="70AD47"/>
      </a:accent6>
      <a:hlink>
        <a:srgbClr val="CC9900"/>
      </a:hlink>
      <a:folHlink>
        <a:srgbClr val="DDDDD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 Charcoal43.potx" id="{1AC52F87-55F4-4A89-9A01-A18AA6F7BA0F}" vid="{D8A7A110-8785-40B1-AE65-C31EDA4792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Rhodes scholarship.potx</Template>
  <TotalTime>222</TotalTime>
  <Words>82</Words>
  <Application>Microsoft Office PowerPoint</Application>
  <PresentationFormat>Widescreen</PresentationFormat>
  <Paragraphs>13</Paragraphs>
  <Slides>2</Slides>
  <Notes>1</Notes>
  <HiddenSlides>0</HiddenSlides>
  <MMClips>2</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Rhodes scholarship</vt:lpstr>
      <vt:lpstr>Rhodes Scholarship</vt:lpstr>
      <vt:lpstr>Rhodes Scholarship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Urand, Rodney J.</dc:creator>
  <cp:lastModifiedBy>Napoli, Rhiannon</cp:lastModifiedBy>
  <cp:revision>15</cp:revision>
  <dcterms:created xsi:type="dcterms:W3CDTF">2018-12-18T19:48:38Z</dcterms:created>
  <dcterms:modified xsi:type="dcterms:W3CDTF">2020-04-13T16:03:48Z</dcterms:modified>
</cp:coreProperties>
</file>