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43"/>
  </p:normalViewPr>
  <p:slideViewPr>
    <p:cSldViewPr snapToGrid="0" snapToObjects="1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1A4C-ABDA-0C40-9581-4B3388D96500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0C17-AF36-0449-9FA6-DB009D8FE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1A4C-ABDA-0C40-9581-4B3388D96500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0C17-AF36-0449-9FA6-DB009D8FE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3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1A4C-ABDA-0C40-9581-4B3388D96500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0C17-AF36-0449-9FA6-DB009D8FE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3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1A4C-ABDA-0C40-9581-4B3388D96500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0C17-AF36-0449-9FA6-DB009D8FE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0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1A4C-ABDA-0C40-9581-4B3388D96500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0C17-AF36-0449-9FA6-DB009D8FE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1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1A4C-ABDA-0C40-9581-4B3388D96500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0C17-AF36-0449-9FA6-DB009D8FE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0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1A4C-ABDA-0C40-9581-4B3388D96500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0C17-AF36-0449-9FA6-DB009D8FE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2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1A4C-ABDA-0C40-9581-4B3388D96500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0C17-AF36-0449-9FA6-DB009D8FE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1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1A4C-ABDA-0C40-9581-4B3388D96500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0C17-AF36-0449-9FA6-DB009D8FE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9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1A4C-ABDA-0C40-9581-4B3388D96500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0C17-AF36-0449-9FA6-DB009D8FE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5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1A4C-ABDA-0C40-9581-4B3388D96500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0C17-AF36-0449-9FA6-DB009D8FE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3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21A4C-ABDA-0C40-9581-4B3388D96500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D0C17-AF36-0449-9FA6-DB009D8FE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431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778454-D577-2D4F-8097-EB215939C14D}"/>
              </a:ext>
            </a:extLst>
          </p:cNvPr>
          <p:cNvSpPr txBox="1">
            <a:spLocks/>
          </p:cNvSpPr>
          <p:nvPr/>
        </p:nvSpPr>
        <p:spPr>
          <a:xfrm>
            <a:off x="722086" y="100467"/>
            <a:ext cx="1050471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C000"/>
                </a:solidFill>
              </a:rPr>
              <a:t>JAMES C. GAITHER JUNIOR FELLOWSHIP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CCCAE8-D95A-D447-B398-EB787C29B150}"/>
              </a:ext>
            </a:extLst>
          </p:cNvPr>
          <p:cNvSpPr txBox="1">
            <a:spLocks/>
          </p:cNvSpPr>
          <p:nvPr/>
        </p:nvSpPr>
        <p:spPr>
          <a:xfrm>
            <a:off x="1360714" y="1589314"/>
            <a:ext cx="10145486" cy="4114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One year fellowship (beginning August 1</a:t>
            </a:r>
            <a:r>
              <a:rPr lang="en-US" baseline="30000" dirty="0">
                <a:latin typeface="+mj-lt"/>
              </a:rPr>
              <a:t>st</a:t>
            </a:r>
            <a:r>
              <a:rPr lang="en-US" dirty="0">
                <a:latin typeface="+mj-lt"/>
              </a:rPr>
              <a:t>) at the Carnegie Endowment for International Peace in Washington DC</a:t>
            </a:r>
          </a:p>
          <a:p>
            <a:r>
              <a:rPr lang="en-US" dirty="0">
                <a:latin typeface="+mj-lt"/>
              </a:rPr>
              <a:t>Students are nominated by university and work as research assistants to Carnegie senior scholars in the areas of: democracy, conflict and governance; US foreign policy and diplomacy; nuclear policy; and other topics in international affairs</a:t>
            </a:r>
          </a:p>
          <a:p>
            <a:r>
              <a:rPr lang="en-US" dirty="0">
                <a:latin typeface="+mj-lt"/>
              </a:rPr>
              <a:t>There are approximately 11-13 fellowships per year</a:t>
            </a:r>
          </a:p>
          <a:p>
            <a:r>
              <a:rPr lang="en-US" dirty="0">
                <a:latin typeface="+mj-lt"/>
              </a:rPr>
              <a:t>Eligibility: graduating seniors or alumni within one year of graduation</a:t>
            </a:r>
          </a:p>
          <a:p>
            <a:r>
              <a:rPr lang="en-US" dirty="0">
                <a:latin typeface="+mj-lt"/>
              </a:rPr>
              <a:t>TU Contact: Dr. Clare Muhoro; </a:t>
            </a:r>
            <a:r>
              <a:rPr lang="en-US" dirty="0" err="1">
                <a:latin typeface="+mj-lt"/>
              </a:rPr>
              <a:t>competitiveawards@towson.edu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Deadline: January 15</a:t>
            </a:r>
            <a:r>
              <a:rPr lang="en-US" baseline="30000" dirty="0">
                <a:latin typeface="+mj-lt"/>
              </a:rPr>
              <a:t>th</a:t>
            </a:r>
            <a:r>
              <a:rPr lang="en-US" dirty="0">
                <a:latin typeface="+mj-lt"/>
              </a:rPr>
              <a:t> each year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47775B6-CB71-B64A-828A-DD31D62C1A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2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860"/>
    </mc:Choice>
    <mc:Fallback xmlns="">
      <p:transition spd="slow" advTm="688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101</Words>
  <Application>Microsoft Office PowerPoint</Application>
  <PresentationFormat>Widescreen</PresentationFormat>
  <Paragraphs>7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Muhoro, Clare N.</dc:creator>
  <cp:lastModifiedBy>Muhoro, Clare N.</cp:lastModifiedBy>
  <cp:revision>3</cp:revision>
  <dcterms:created xsi:type="dcterms:W3CDTF">2020-04-13T15:27:01Z</dcterms:created>
  <dcterms:modified xsi:type="dcterms:W3CDTF">2020-04-13T16:20:35Z</dcterms:modified>
</cp:coreProperties>
</file>