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2" r:id="rId4"/>
    <p:sldId id="262" r:id="rId5"/>
    <p:sldId id="263" r:id="rId6"/>
    <p:sldId id="264" r:id="rId7"/>
    <p:sldId id="265" r:id="rId8"/>
    <p:sldId id="266" r:id="rId9"/>
    <p:sldId id="267" r:id="rId10"/>
    <p:sldId id="259" r:id="rId11"/>
    <p:sldId id="271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5E"/>
    <a:srgbClr val="BE0260"/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ogle.com/url?sa=i&amp;rct=j&amp;q=&amp;esrc=s&amp;source=images&amp;cd=&amp;cad=rja&amp;uact=8&amp;ved=0CAYQjB1qFQoTCKXqxdSd1scCFUQdPgodahYHhg&amp;url=http://www.eyeglasses.info/discount-eyeglass-frames/&amp;ei=DM_lVaW0IsS6-AHqrJywCA&amp;psig=AFQjCNFzwN6klFa8zLrcmMnZgckDjqCaEw&amp;ust=144121047077654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wibgNGe4a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</a:rPr>
              <a:t>Berries…with a side of DNA?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0114" y="4650640"/>
            <a:ext cx="3499405" cy="1374345"/>
          </a:xfrm>
        </p:spPr>
        <p:txBody>
          <a:bodyPr>
            <a:normAutofit/>
          </a:bodyPr>
          <a:lstStyle/>
          <a:p>
            <a:r>
              <a:rPr lang="en-US" dirty="0" smtClean="0"/>
              <a:t>Towson University’s Center for STEM Excellence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20" y="5490517"/>
            <a:ext cx="1739945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23312" y="374899"/>
            <a:ext cx="6867606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D000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B0F0"/>
                </a:solidFill>
              </a:rPr>
              <a:t>DNA Extraction Procedures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76014" y="1443834"/>
            <a:ext cx="6413611" cy="412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food samples are available?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are controls?  How might we use them today?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Construct the protocol for DNA extraction.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23312" y="374899"/>
            <a:ext cx="6867606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D000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B0F0"/>
                </a:solidFill>
              </a:rPr>
              <a:t>Making Observations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76014" y="1443834"/>
            <a:ext cx="4581151" cy="412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Carefully note what happens after each step of the procedure.  Does what you see make sense with what you expected to happen based on the reading?</a:t>
            </a:r>
          </a:p>
        </p:txBody>
      </p:sp>
      <p:pic>
        <p:nvPicPr>
          <p:cNvPr id="1026" name="Picture 2" descr="http://www.eyeglasses.info/wp-content/uploads/2012/03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63" y="4039820"/>
            <a:ext cx="3660803" cy="248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20207" y="6268256"/>
            <a:ext cx="13773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www.eyeglasses.info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68287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23312" y="374899"/>
            <a:ext cx="6867606" cy="7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D000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B0F0"/>
                </a:solidFill>
              </a:rPr>
              <a:t>Results:  Is DNA in food?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76014" y="1443834"/>
            <a:ext cx="5191971" cy="412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State your claim.</a:t>
            </a:r>
          </a:p>
          <a:p>
            <a:endParaRPr lang="en-US" dirty="0" smtClean="0"/>
          </a:p>
          <a:p>
            <a:r>
              <a:rPr lang="en-US" dirty="0" smtClean="0"/>
              <a:t>What is your evidence?</a:t>
            </a:r>
          </a:p>
          <a:p>
            <a:endParaRPr lang="en-US" dirty="0" smtClean="0"/>
          </a:p>
          <a:p>
            <a:r>
              <a:rPr lang="en-US" dirty="0" smtClean="0"/>
              <a:t>Defend with your reasoning.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1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i="1" dirty="0" smtClean="0">
                <a:solidFill>
                  <a:srgbClr val="00B0F0"/>
                </a:solidFill>
              </a:rPr>
              <a:t>Exploring…</a:t>
            </a:r>
            <a:endParaRPr lang="en-US" sz="4400" b="1" i="1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0672768">
            <a:off x="191997" y="2434877"/>
            <a:ext cx="4125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What is DNA?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7892" y="3321292"/>
            <a:ext cx="5862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What does DNA do?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379436">
            <a:off x="2192197" y="4938769"/>
            <a:ext cx="6236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Where is DNA found?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196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18" y="374900"/>
            <a:ext cx="8229600" cy="76352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Exploring DNA:</a:t>
            </a:r>
            <a:br>
              <a:rPr lang="en-US" sz="4000" b="1" dirty="0" smtClean="0">
                <a:solidFill>
                  <a:srgbClr val="00B0F0"/>
                </a:solidFill>
              </a:rPr>
            </a:br>
            <a:r>
              <a:rPr lang="en-US" sz="4000" b="1" dirty="0" smtClean="0">
                <a:solidFill>
                  <a:srgbClr val="00B0F0"/>
                </a:solidFill>
              </a:rPr>
              <a:t> 		Modeling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63765" y="2056697"/>
            <a:ext cx="4114800" cy="4120993"/>
          </a:xfrm>
        </p:spPr>
        <p:txBody>
          <a:bodyPr>
            <a:normAutofit/>
          </a:bodyPr>
          <a:lstStyle/>
          <a:p>
            <a:r>
              <a:rPr lang="en-US" dirty="0" smtClean="0"/>
              <a:t>Build your own model of DNA &amp; label the parts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does your model accurately depict DNA?</a:t>
            </a:r>
          </a:p>
          <a:p>
            <a:endParaRPr lang="en-US" dirty="0" smtClean="0"/>
          </a:p>
          <a:p>
            <a:r>
              <a:rPr lang="en-US" dirty="0" smtClean="0"/>
              <a:t>What are the limits to your model?</a:t>
            </a:r>
            <a:endParaRPr lang="en-US" dirty="0"/>
          </a:p>
        </p:txBody>
      </p:sp>
      <p:pic>
        <p:nvPicPr>
          <p:cNvPr id="1028" name="Picture 4" descr="http://www.chemguide.co.uk/organicprops/aminoacids/doubleheli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056697"/>
            <a:ext cx="3803051" cy="392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3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7489460" cy="76352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Exploring DNA:</a:t>
            </a:r>
            <a:br>
              <a:rPr lang="en-US" sz="4000" b="1" dirty="0" smtClean="0">
                <a:solidFill>
                  <a:srgbClr val="00B0F0"/>
                </a:solidFill>
              </a:rPr>
            </a:br>
            <a:r>
              <a:rPr lang="en-US" sz="4000" b="1" dirty="0">
                <a:solidFill>
                  <a:srgbClr val="00B0F0"/>
                </a:solidFill>
              </a:rPr>
              <a:t>	</a:t>
            </a:r>
            <a:r>
              <a:rPr lang="en-US" sz="4000" b="1" dirty="0" smtClean="0">
                <a:solidFill>
                  <a:srgbClr val="00B0F0"/>
                </a:solidFill>
              </a:rPr>
              <a:t>	Functioning</a:t>
            </a:r>
            <a:endParaRPr lang="en-US" sz="4000" b="1" dirty="0">
              <a:solidFill>
                <a:srgbClr val="00B0F0"/>
              </a:solidFill>
            </a:endParaRPr>
          </a:p>
        </p:txBody>
      </p:sp>
      <p:pic>
        <p:nvPicPr>
          <p:cNvPr id="7" name="zwibgNGe4a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59785" y="2054655"/>
            <a:ext cx="7024430" cy="395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81" y="138083"/>
            <a:ext cx="8229600" cy="122164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Exploring DNA:  </a:t>
            </a:r>
            <a:br>
              <a:rPr lang="en-US" sz="4000" b="1" dirty="0" smtClean="0">
                <a:solidFill>
                  <a:srgbClr val="00B0F0"/>
                </a:solidFill>
              </a:rPr>
            </a:br>
            <a:r>
              <a:rPr lang="en-US" sz="4000" b="1" dirty="0">
                <a:solidFill>
                  <a:srgbClr val="00B0F0"/>
                </a:solidFill>
              </a:rPr>
              <a:t>	</a:t>
            </a:r>
            <a:r>
              <a:rPr lang="en-US" sz="4000" b="1" dirty="0" smtClean="0">
                <a:solidFill>
                  <a:srgbClr val="00B0F0"/>
                </a:solidFill>
              </a:rPr>
              <a:t>	Where is it?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6" name="AutoShape 14" descr="Image result for squiggle equal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AutoShape 16" descr="Image result for squiggle equal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2050" name="Picture 2" descr="http://www.meritnation.com/img/shared/discuss_editlive/Screenshot-1_72224482586463918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20" y="3429000"/>
            <a:ext cx="6976922" cy="3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698" y="2075966"/>
            <a:ext cx="8093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Where would you find the DNA in each cell?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layers do you have to get through to get to the DNA?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85920" y="6177690"/>
            <a:ext cx="15009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www.meritnation.com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8252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Where can you find cells? </a:t>
            </a:r>
            <a:endParaRPr lang="en-US" sz="4000" b="1" dirty="0">
              <a:solidFill>
                <a:srgbClr val="00B0F0"/>
              </a:solidFill>
            </a:endParaRPr>
          </a:p>
        </p:txBody>
      </p:sp>
      <p:pic>
        <p:nvPicPr>
          <p:cNvPr id="4" name="Picture 3" descr="http://foppemasfarm.com/wp-content/uploads/2015/05/strawberries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054655"/>
            <a:ext cx="1719019" cy="1233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meiselrockproducts.com/wp-content/uploads/2014/07/rocks-323419_6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5" y="2771436"/>
            <a:ext cx="1366110" cy="1048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fly-fishing-discounters.com/images/Rainbow_Trou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5" y="1749244"/>
            <a:ext cx="1296769" cy="137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ufatum.com/data_images/scissors/scissors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44" y="2721897"/>
            <a:ext cx="1384118" cy="132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butlerrural.coopwebbuilder.com/sites/butlerrural.coopwebbuilder.com/files/page-images/bigstockphoto_isolated_tree_1220034_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28" y="3788681"/>
            <a:ext cx="1495701" cy="1372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pmcvariety.files.wordpress.com/2014/06/dirt-placeholder.jpg?w=670&amp;h=377&amp;crop=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60" y="4586195"/>
            <a:ext cx="1730605" cy="115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news.ucdavis.edu/photos_images/news_images/03_2011/chicken_lg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59" y="3883077"/>
            <a:ext cx="1374485" cy="1238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houseoftinsalon.com/media/2014/04/banaa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20" y="4626162"/>
            <a:ext cx="1607490" cy="1150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377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6"/>
            <a:ext cx="7886700" cy="137434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If living things consist of cells and cells have DNA, then </a:t>
            </a:r>
            <a:r>
              <a:rPr lang="en-US" sz="3200" b="1" dirty="0" smtClean="0">
                <a:solidFill>
                  <a:srgbClr val="00B0F0"/>
                </a:solidFill>
              </a:rPr>
              <a:t>where in the cell is the DNA?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675396">
            <a:off x="930729" y="3340249"/>
            <a:ext cx="244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AND….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65195" y="4760284"/>
            <a:ext cx="724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How do we extract and isolate DNA to test this?</a:t>
            </a:r>
          </a:p>
        </p:txBody>
      </p:sp>
      <p:pic>
        <p:nvPicPr>
          <p:cNvPr id="2052" name="Picture 4" descr="question-mark-face_29760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2837868"/>
            <a:ext cx="1400175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1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33"/>
            <a:ext cx="5641850" cy="132190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G</a:t>
            </a:r>
            <a:r>
              <a:rPr lang="en-US" b="1" dirty="0" smtClean="0">
                <a:solidFill>
                  <a:srgbClr val="00B0F0"/>
                </a:solidFill>
              </a:rPr>
              <a:t>etting through the layers to find DNA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4655"/>
            <a:ext cx="4038600" cy="4525963"/>
          </a:xfrm>
        </p:spPr>
        <p:txBody>
          <a:bodyPr/>
          <a:lstStyle/>
          <a:p>
            <a:r>
              <a:rPr lang="en-US" dirty="0" smtClean="0"/>
              <a:t>How do you get through</a:t>
            </a:r>
          </a:p>
          <a:p>
            <a:pPr lvl="1"/>
            <a:r>
              <a:rPr lang="en-US" dirty="0" smtClean="0"/>
              <a:t>Cell wall (plants)</a:t>
            </a:r>
          </a:p>
          <a:p>
            <a:pPr lvl="1"/>
            <a:r>
              <a:rPr lang="en-US" dirty="0" smtClean="0"/>
              <a:t>Cell membrane</a:t>
            </a:r>
          </a:p>
          <a:p>
            <a:pPr lvl="1"/>
            <a:r>
              <a:rPr lang="en-US" dirty="0" smtClean="0"/>
              <a:t>Nuclear membrane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How do you get the DNA out of solution?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http://image.slidesharecdn.com/cellstructureandorganisationlssbiology-110420051647-phpapp02/95/cell-structure-and-organisation-12-728.jpg?cb=130327673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90" y="2512770"/>
            <a:ext cx="4305910" cy="2901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21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89204" y="3399945"/>
            <a:ext cx="4981451" cy="643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Write a hypothesis, make a prediction!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85" y="2230927"/>
            <a:ext cx="2857500" cy="357187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8965" y="1138426"/>
            <a:ext cx="7886700" cy="1374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00B0F0"/>
                </a:solidFill>
              </a:rPr>
              <a:t>If living things consist of cells and cells have DNA, then does our food have DNA in it?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265</Words>
  <Application>Microsoft Office PowerPoint</Application>
  <PresentationFormat>On-screen Show (4:3)</PresentationFormat>
  <Paragraphs>47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</vt:lpstr>
      <vt:lpstr>Calibri</vt:lpstr>
      <vt:lpstr>Office Theme</vt:lpstr>
      <vt:lpstr>Berries…with a side of DNA?</vt:lpstr>
      <vt:lpstr>Exploring…</vt:lpstr>
      <vt:lpstr>Exploring DNA:    Modeling</vt:lpstr>
      <vt:lpstr>Exploring DNA:   Functioning</vt:lpstr>
      <vt:lpstr>Exploring DNA:     Where is it?</vt:lpstr>
      <vt:lpstr>Where can you find cells? </vt:lpstr>
      <vt:lpstr>If living things consist of cells and cells have DNA, then where in the cell is the DNA?</vt:lpstr>
      <vt:lpstr>Getting through the layers to find DNA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Younkin, Kerri</cp:lastModifiedBy>
  <cp:revision>37</cp:revision>
  <dcterms:created xsi:type="dcterms:W3CDTF">2013-08-21T19:17:07Z</dcterms:created>
  <dcterms:modified xsi:type="dcterms:W3CDTF">2015-09-03T17:51:22Z</dcterms:modified>
</cp:coreProperties>
</file>